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image30.svg" ContentType="image/svg+xml"/>
  <Override PartName="/ppt/media/image32.svg" ContentType="image/svg+xml"/>
  <Override PartName="/ppt/media/image34.svg" ContentType="image/svg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sldIdLst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8" r:id="rId18"/>
    <p:sldId id="279" r:id="rId19"/>
    <p:sldId id="280" r:id="rId20"/>
    <p:sldId id="281" r:id="rId21"/>
    <p:sldId id="282" r:id="rId22"/>
    <p:sldId id="283" r:id="rId23"/>
    <p:sldId id="284" r:id="rId24"/>
    <p:sldId id="285" r:id="rId25"/>
  </p:sldIdLst>
  <p:sldSz cx="12192000" cy="6858000"/>
  <p:notesSz cx="6858000" cy="9144000"/>
  <p:custDataLst>
    <p:tags r:id="rId2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9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99" d="100"/>
          <a:sy n="99" d="100"/>
        </p:scale>
        <p:origin x="84" y="582"/>
      </p:cViewPr>
      <p:guideLst>
        <p:guide orient="horz" pos="2160"/>
        <p:guide pos="3897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9" Type="http://schemas.openxmlformats.org/officeDocument/2006/relationships/tags" Target="tags/tag402.xml"/><Relationship Id="rId28" Type="http://schemas.openxmlformats.org/officeDocument/2006/relationships/tableStyles" Target="tableStyles.xml"/><Relationship Id="rId27" Type="http://schemas.openxmlformats.org/officeDocument/2006/relationships/viewProps" Target="viewProps.xml"/><Relationship Id="rId26" Type="http://schemas.openxmlformats.org/officeDocument/2006/relationships/presProps" Target="presProps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9" Type="http://schemas.openxmlformats.org/officeDocument/2006/relationships/tags" Target="../tags/tag69.xml"/><Relationship Id="rId8" Type="http://schemas.openxmlformats.org/officeDocument/2006/relationships/tags" Target="../tags/tag68.xml"/><Relationship Id="rId7" Type="http://schemas.openxmlformats.org/officeDocument/2006/relationships/tags" Target="../tags/tag67.xml"/><Relationship Id="rId6" Type="http://schemas.openxmlformats.org/officeDocument/2006/relationships/tags" Target="../tags/tag66.xml"/><Relationship Id="rId5" Type="http://schemas.openxmlformats.org/officeDocument/2006/relationships/tags" Target="../tags/tag65.xml"/><Relationship Id="rId4" Type="http://schemas.openxmlformats.org/officeDocument/2006/relationships/tags" Target="../tags/tag64.xml"/><Relationship Id="rId3" Type="http://schemas.openxmlformats.org/officeDocument/2006/relationships/image" Target="../media/image1.png"/><Relationship Id="rId2" Type="http://schemas.openxmlformats.org/officeDocument/2006/relationships/tags" Target="../tags/tag63.xml"/><Relationship Id="rId15" Type="http://schemas.openxmlformats.org/officeDocument/2006/relationships/tags" Target="../tags/tag75.xml"/><Relationship Id="rId14" Type="http://schemas.openxmlformats.org/officeDocument/2006/relationships/tags" Target="../tags/tag74.xml"/><Relationship Id="rId13" Type="http://schemas.openxmlformats.org/officeDocument/2006/relationships/tags" Target="../tags/tag73.xml"/><Relationship Id="rId12" Type="http://schemas.openxmlformats.org/officeDocument/2006/relationships/tags" Target="../tags/tag72.xml"/><Relationship Id="rId11" Type="http://schemas.openxmlformats.org/officeDocument/2006/relationships/tags" Target="../tags/tag71.xml"/><Relationship Id="rId10" Type="http://schemas.openxmlformats.org/officeDocument/2006/relationships/tags" Target="../tags/tag70.xml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6" Type="http://schemas.openxmlformats.org/officeDocument/2006/relationships/tags" Target="../tags/tag80.xml"/><Relationship Id="rId5" Type="http://schemas.openxmlformats.org/officeDocument/2006/relationships/tags" Target="../tags/tag79.xml"/><Relationship Id="rId4" Type="http://schemas.openxmlformats.org/officeDocument/2006/relationships/tags" Target="../tags/tag78.xml"/><Relationship Id="rId3" Type="http://schemas.openxmlformats.org/officeDocument/2006/relationships/tags" Target="../tags/tag77.xml"/><Relationship Id="rId2" Type="http://schemas.openxmlformats.org/officeDocument/2006/relationships/tags" Target="../tags/tag76.xm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5" Type="http://schemas.openxmlformats.org/officeDocument/2006/relationships/tags" Target="../tags/tag83.xml"/><Relationship Id="rId4" Type="http://schemas.openxmlformats.org/officeDocument/2006/relationships/tags" Target="../tags/tag82.xml"/><Relationship Id="rId3" Type="http://schemas.openxmlformats.org/officeDocument/2006/relationships/image" Target="../media/image2.png"/><Relationship Id="rId2" Type="http://schemas.openxmlformats.org/officeDocument/2006/relationships/tags" Target="../tags/tag81.xml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9" Type="http://schemas.openxmlformats.org/officeDocument/2006/relationships/tags" Target="../tags/tag90.xml"/><Relationship Id="rId8" Type="http://schemas.openxmlformats.org/officeDocument/2006/relationships/tags" Target="../tags/tag89.xml"/><Relationship Id="rId7" Type="http://schemas.openxmlformats.org/officeDocument/2006/relationships/image" Target="../media/image3.png"/><Relationship Id="rId6" Type="http://schemas.openxmlformats.org/officeDocument/2006/relationships/tags" Target="../tags/tag88.xml"/><Relationship Id="rId5" Type="http://schemas.openxmlformats.org/officeDocument/2006/relationships/tags" Target="../tags/tag87.xml"/><Relationship Id="rId4" Type="http://schemas.openxmlformats.org/officeDocument/2006/relationships/tags" Target="../tags/tag86.xml"/><Relationship Id="rId3" Type="http://schemas.openxmlformats.org/officeDocument/2006/relationships/tags" Target="../tags/tag85.xml"/><Relationship Id="rId2" Type="http://schemas.openxmlformats.org/officeDocument/2006/relationships/tags" Target="../tags/tag84.xml"/><Relationship Id="rId14" Type="http://schemas.openxmlformats.org/officeDocument/2006/relationships/tags" Target="../tags/tag95.xml"/><Relationship Id="rId13" Type="http://schemas.openxmlformats.org/officeDocument/2006/relationships/tags" Target="../tags/tag94.xml"/><Relationship Id="rId12" Type="http://schemas.openxmlformats.org/officeDocument/2006/relationships/tags" Target="../tags/tag93.xml"/><Relationship Id="rId11" Type="http://schemas.openxmlformats.org/officeDocument/2006/relationships/tags" Target="../tags/tag92.xml"/><Relationship Id="rId10" Type="http://schemas.openxmlformats.org/officeDocument/2006/relationships/tags" Target="../tags/tag91.xm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7" Type="http://schemas.openxmlformats.org/officeDocument/2006/relationships/tags" Target="../tags/tag101.xml"/><Relationship Id="rId6" Type="http://schemas.openxmlformats.org/officeDocument/2006/relationships/tags" Target="../tags/tag100.xml"/><Relationship Id="rId5" Type="http://schemas.openxmlformats.org/officeDocument/2006/relationships/tags" Target="../tags/tag99.xml"/><Relationship Id="rId4" Type="http://schemas.openxmlformats.org/officeDocument/2006/relationships/tags" Target="../tags/tag98.xml"/><Relationship Id="rId3" Type="http://schemas.openxmlformats.org/officeDocument/2006/relationships/tags" Target="../tags/tag97.xml"/><Relationship Id="rId2" Type="http://schemas.openxmlformats.org/officeDocument/2006/relationships/tags" Target="../tags/tag96.xm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9" Type="http://schemas.openxmlformats.org/officeDocument/2006/relationships/tags" Target="../tags/tag109.xml"/><Relationship Id="rId8" Type="http://schemas.openxmlformats.org/officeDocument/2006/relationships/tags" Target="../tags/tag108.xml"/><Relationship Id="rId7" Type="http://schemas.openxmlformats.org/officeDocument/2006/relationships/tags" Target="../tags/tag107.xml"/><Relationship Id="rId6" Type="http://schemas.openxmlformats.org/officeDocument/2006/relationships/tags" Target="../tags/tag106.xml"/><Relationship Id="rId5" Type="http://schemas.openxmlformats.org/officeDocument/2006/relationships/tags" Target="../tags/tag105.xml"/><Relationship Id="rId4" Type="http://schemas.openxmlformats.org/officeDocument/2006/relationships/tags" Target="../tags/tag104.xml"/><Relationship Id="rId3" Type="http://schemas.openxmlformats.org/officeDocument/2006/relationships/tags" Target="../tags/tag103.xml"/><Relationship Id="rId2" Type="http://schemas.openxmlformats.org/officeDocument/2006/relationships/tags" Target="../tags/tag102.xml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5" Type="http://schemas.openxmlformats.org/officeDocument/2006/relationships/tags" Target="../tags/tag113.xml"/><Relationship Id="rId4" Type="http://schemas.openxmlformats.org/officeDocument/2006/relationships/tags" Target="../tags/tag112.xml"/><Relationship Id="rId3" Type="http://schemas.openxmlformats.org/officeDocument/2006/relationships/tags" Target="../tags/tag111.xml"/><Relationship Id="rId2" Type="http://schemas.openxmlformats.org/officeDocument/2006/relationships/tags" Target="../tags/tag110.xml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4" Type="http://schemas.openxmlformats.org/officeDocument/2006/relationships/tags" Target="../tags/tag116.xml"/><Relationship Id="rId3" Type="http://schemas.openxmlformats.org/officeDocument/2006/relationships/tags" Target="../tags/tag115.xml"/><Relationship Id="rId2" Type="http://schemas.openxmlformats.org/officeDocument/2006/relationships/tags" Target="../tags/tag114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7" Type="http://schemas.openxmlformats.org/officeDocument/2006/relationships/tags" Target="../tags/tag122.xml"/><Relationship Id="rId6" Type="http://schemas.openxmlformats.org/officeDocument/2006/relationships/tags" Target="../tags/tag121.xml"/><Relationship Id="rId5" Type="http://schemas.openxmlformats.org/officeDocument/2006/relationships/tags" Target="../tags/tag120.xml"/><Relationship Id="rId4" Type="http://schemas.openxmlformats.org/officeDocument/2006/relationships/tags" Target="../tags/tag119.xml"/><Relationship Id="rId3" Type="http://schemas.openxmlformats.org/officeDocument/2006/relationships/tags" Target="../tags/tag118.xml"/><Relationship Id="rId2" Type="http://schemas.openxmlformats.org/officeDocument/2006/relationships/tags" Target="../tags/tag117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6" Type="http://schemas.openxmlformats.org/officeDocument/2006/relationships/tags" Target="../tags/tag127.xml"/><Relationship Id="rId5" Type="http://schemas.openxmlformats.org/officeDocument/2006/relationships/tags" Target="../tags/tag126.xml"/><Relationship Id="rId4" Type="http://schemas.openxmlformats.org/officeDocument/2006/relationships/tags" Target="../tags/tag125.xml"/><Relationship Id="rId3" Type="http://schemas.openxmlformats.org/officeDocument/2006/relationships/tags" Target="../tags/tag124.xml"/><Relationship Id="rId2" Type="http://schemas.openxmlformats.org/officeDocument/2006/relationships/tags" Target="../tags/tag123.xm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5" Type="http://schemas.openxmlformats.org/officeDocument/2006/relationships/tags" Target="../tags/tag131.xml"/><Relationship Id="rId4" Type="http://schemas.openxmlformats.org/officeDocument/2006/relationships/tags" Target="../tags/tag130.xml"/><Relationship Id="rId3" Type="http://schemas.openxmlformats.org/officeDocument/2006/relationships/tags" Target="../tags/tag129.xml"/><Relationship Id="rId2" Type="http://schemas.openxmlformats.org/officeDocument/2006/relationships/tags" Target="../tags/tag128.xml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9" Type="http://schemas.openxmlformats.org/officeDocument/2006/relationships/tags" Target="../tags/tag138.xml"/><Relationship Id="rId8" Type="http://schemas.openxmlformats.org/officeDocument/2006/relationships/tags" Target="../tags/tag137.xml"/><Relationship Id="rId7" Type="http://schemas.openxmlformats.org/officeDocument/2006/relationships/tags" Target="../tags/tag136.xml"/><Relationship Id="rId6" Type="http://schemas.openxmlformats.org/officeDocument/2006/relationships/tags" Target="../tags/tag135.xml"/><Relationship Id="rId5" Type="http://schemas.openxmlformats.org/officeDocument/2006/relationships/tags" Target="../tags/tag134.xml"/><Relationship Id="rId4" Type="http://schemas.openxmlformats.org/officeDocument/2006/relationships/tags" Target="../tags/tag133.xml"/><Relationship Id="rId3" Type="http://schemas.openxmlformats.org/officeDocument/2006/relationships/image" Target="../media/image1.png"/><Relationship Id="rId2" Type="http://schemas.openxmlformats.org/officeDocument/2006/relationships/tags" Target="../tags/tag132.xml"/><Relationship Id="rId13" Type="http://schemas.openxmlformats.org/officeDocument/2006/relationships/tags" Target="../tags/tag142.xml"/><Relationship Id="rId12" Type="http://schemas.openxmlformats.org/officeDocument/2006/relationships/tags" Target="../tags/tag141.xml"/><Relationship Id="rId11" Type="http://schemas.openxmlformats.org/officeDocument/2006/relationships/tags" Target="../tags/tag140.xml"/><Relationship Id="rId10" Type="http://schemas.openxmlformats.org/officeDocument/2006/relationships/tags" Target="../tags/tag139.xml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封面页-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/>
          <p:nvPr userDrawn="1"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1365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</p:pic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8" name="任意多边形 7"/>
          <p:cNvSpPr/>
          <p:nvPr userDrawn="1">
            <p:custDataLst>
              <p:tags r:id="rId7"/>
            </p:custDataLst>
          </p:nvPr>
        </p:nvSpPr>
        <p:spPr>
          <a:xfrm>
            <a:off x="8864596" y="0"/>
            <a:ext cx="3327400" cy="6858000"/>
          </a:xfrm>
          <a:custGeom>
            <a:avLst/>
            <a:gdLst>
              <a:gd name="connisteX0" fmla="*/ 1758226 w 46213"/>
              <a:gd name="connsiteY0" fmla="*/ 0 h 95250"/>
              <a:gd name="connisteX1" fmla="*/ 3327401 w 46213"/>
              <a:gd name="connsiteY1" fmla="*/ 0 h 95250"/>
              <a:gd name="connisteX2" fmla="*/ 3327401 w 46213"/>
              <a:gd name="connsiteY2" fmla="*/ 6858000 h 95250"/>
              <a:gd name="connisteX3" fmla="*/ 0 w 46213"/>
              <a:gd name="connsiteY3" fmla="*/ 6858000 h 95250"/>
              <a:gd name="connisteX4" fmla="*/ 1758226 w 46213"/>
              <a:gd name="connsiteY4" fmla="*/ 0 h 9525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pathLst>
              <a:path w="3327401" h="6858000">
                <a:moveTo>
                  <a:pt x="1758227" y="0"/>
                </a:moveTo>
                <a:lnTo>
                  <a:pt x="3327401" y="0"/>
                </a:lnTo>
                <a:lnTo>
                  <a:pt x="3327401" y="6858000"/>
                </a:lnTo>
                <a:lnTo>
                  <a:pt x="0" y="6858000"/>
                </a:lnTo>
                <a:lnTo>
                  <a:pt x="1758227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任意多边形 8"/>
          <p:cNvSpPr/>
          <p:nvPr userDrawn="1">
            <p:custDataLst>
              <p:tags r:id="rId8"/>
            </p:custDataLst>
          </p:nvPr>
        </p:nvSpPr>
        <p:spPr>
          <a:xfrm>
            <a:off x="9924203" y="4114800"/>
            <a:ext cx="2267585" cy="2742565"/>
          </a:xfrm>
          <a:custGeom>
            <a:avLst/>
            <a:gdLst>
              <a:gd name="connisteX0" fmla="*/ 2267785 w 31497"/>
              <a:gd name="connsiteY0" fmla="*/ 195937 h 38099"/>
              <a:gd name="connisteX1" fmla="*/ 2267785 w 31497"/>
              <a:gd name="connsiteY1" fmla="*/ 2743172 h 38099"/>
              <a:gd name="connisteX2" fmla="*/ 502517 w 31497"/>
              <a:gd name="connsiteY2" fmla="*/ 2743172 h 38099"/>
              <a:gd name="connisteX3" fmla="*/ 10652 w 31497"/>
              <a:gd name="connsiteY3" fmla="*/ 924888 h 38099"/>
              <a:gd name="connisteX4" fmla="*/ 225481 w 31497"/>
              <a:gd name="connsiteY4" fmla="*/ 551026 h 38099"/>
              <a:gd name="connisteX5" fmla="*/ 2267785 w 31497"/>
              <a:gd name="connsiteY5" fmla="*/ 0 h 38099"/>
              <a:gd name="connisteX6" fmla="*/ 2267785 w 31497"/>
              <a:gd name="connsiteY6" fmla="*/ 195937 h 38099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2267794" h="2743173">
                <a:moveTo>
                  <a:pt x="2267785" y="195938"/>
                </a:moveTo>
                <a:lnTo>
                  <a:pt x="2267785" y="2743173"/>
                </a:lnTo>
                <a:lnTo>
                  <a:pt x="502518" y="2743173"/>
                </a:lnTo>
                <a:lnTo>
                  <a:pt x="10653" y="924888"/>
                </a:lnTo>
                <a:cubicBezTo>
                  <a:pt x="-33330" y="762317"/>
                  <a:pt x="62874" y="594899"/>
                  <a:pt x="225482" y="551027"/>
                </a:cubicBezTo>
                <a:lnTo>
                  <a:pt x="2267785" y="0"/>
                </a:lnTo>
                <a:lnTo>
                  <a:pt x="2267785" y="195938"/>
                </a:lnTo>
                <a:close/>
              </a:path>
            </a:pathLst>
          </a:custGeom>
          <a:solidFill>
            <a:schemeClr val="accent2">
              <a:alpha val="15000"/>
            </a:schemeClr>
          </a:soli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任意多边形 9"/>
          <p:cNvSpPr/>
          <p:nvPr userDrawn="1">
            <p:custDataLst>
              <p:tags r:id="rId9"/>
            </p:custDataLst>
          </p:nvPr>
        </p:nvSpPr>
        <p:spPr>
          <a:xfrm>
            <a:off x="10545958" y="4648197"/>
            <a:ext cx="1645920" cy="2210435"/>
          </a:xfrm>
          <a:custGeom>
            <a:avLst/>
            <a:gdLst>
              <a:gd name="connisteX0" fmla="*/ 401430 w 22861"/>
              <a:gd name="connsiteY0" fmla="*/ 2209803 h 30691"/>
              <a:gd name="connisteX1" fmla="*/ 1646038 w 22861"/>
              <a:gd name="connsiteY1" fmla="*/ 2209803 h 30691"/>
              <a:gd name="connisteX2" fmla="*/ 1646038 w 22861"/>
              <a:gd name="connsiteY2" fmla="*/ 1591056 h 30691"/>
              <a:gd name="connisteX3" fmla="*/ 1646038 w 22861"/>
              <a:gd name="connsiteY3" fmla="*/ 0 h 30691"/>
              <a:gd name="connisteX4" fmla="*/ 226487 w 22861"/>
              <a:gd name="connsiteY4" fmla="*/ 377766 h 30691"/>
              <a:gd name="connisteX5" fmla="*/ 10469 w 22861"/>
              <a:gd name="connsiteY5" fmla="*/ 751234 h 30691"/>
              <a:gd name="connisteX6" fmla="*/ 401430 w 22861"/>
              <a:gd name="connsiteY6" fmla="*/ 2209803 h 30691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1646039" h="2209803">
                <a:moveTo>
                  <a:pt x="401431" y="2209803"/>
                </a:moveTo>
                <a:lnTo>
                  <a:pt x="1646039" y="2209803"/>
                </a:lnTo>
                <a:lnTo>
                  <a:pt x="1646039" y="1591056"/>
                </a:lnTo>
                <a:lnTo>
                  <a:pt x="1646039" y="0"/>
                </a:lnTo>
                <a:lnTo>
                  <a:pt x="226488" y="377766"/>
                </a:lnTo>
                <a:cubicBezTo>
                  <a:pt x="63606" y="421109"/>
                  <a:pt x="-33174" y="588426"/>
                  <a:pt x="10470" y="751234"/>
                </a:cubicBezTo>
                <a:lnTo>
                  <a:pt x="401431" y="2209803"/>
                </a:lnTo>
                <a:close/>
              </a:path>
            </a:pathLst>
          </a:custGeom>
          <a:solidFill>
            <a:schemeClr val="accent2">
              <a:alpha val="15000"/>
            </a:schemeClr>
          </a:soli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任意多边形 10"/>
          <p:cNvSpPr/>
          <p:nvPr userDrawn="1">
            <p:custDataLst>
              <p:tags r:id="rId10"/>
            </p:custDataLst>
          </p:nvPr>
        </p:nvSpPr>
        <p:spPr>
          <a:xfrm>
            <a:off x="11166827" y="5168920"/>
            <a:ext cx="1024890" cy="1688465"/>
          </a:xfrm>
          <a:custGeom>
            <a:avLst/>
            <a:gdLst>
              <a:gd name="connisteX0" fmla="*/ 1025161 w 14238"/>
              <a:gd name="connsiteY0" fmla="*/ 1689070 h 23459"/>
              <a:gd name="connisteX1" fmla="*/ 301258 w 14238"/>
              <a:gd name="connsiteY1" fmla="*/ 1689070 h 23459"/>
              <a:gd name="connisteX2" fmla="*/ 10195 w 14238"/>
              <a:gd name="connsiteY2" fmla="*/ 587950 h 23459"/>
              <a:gd name="connisteX3" fmla="*/ 225463 w 14238"/>
              <a:gd name="connsiteY3" fmla="*/ 215780 h 23459"/>
              <a:gd name="connisteX4" fmla="*/ 1025161 w 14238"/>
              <a:gd name="connsiteY4" fmla="*/ 0 h 23459"/>
              <a:gd name="connisteX5" fmla="*/ 1025161 w 14238"/>
              <a:gd name="connsiteY5" fmla="*/ 1689070 h 23459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pathLst>
              <a:path w="1025161" h="1689080">
                <a:moveTo>
                  <a:pt x="1025161" y="1689071"/>
                </a:moveTo>
                <a:lnTo>
                  <a:pt x="301258" y="1689071"/>
                </a:lnTo>
                <a:lnTo>
                  <a:pt x="10196" y="587950"/>
                </a:lnTo>
                <a:cubicBezTo>
                  <a:pt x="-32672" y="425800"/>
                  <a:pt x="63533" y="259479"/>
                  <a:pt x="225464" y="215780"/>
                </a:cubicBezTo>
                <a:lnTo>
                  <a:pt x="1025161" y="0"/>
                </a:lnTo>
                <a:lnTo>
                  <a:pt x="1025161" y="1689071"/>
                </a:lnTo>
                <a:close/>
              </a:path>
            </a:pathLst>
          </a:custGeom>
          <a:solidFill>
            <a:schemeClr val="accent2">
              <a:alpha val="15000"/>
            </a:schemeClr>
          </a:soli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矩形 11"/>
          <p:cNvSpPr/>
          <p:nvPr userDrawn="1">
            <p:custDataLst>
              <p:tags r:id="rId11"/>
            </p:custDataLst>
          </p:nvPr>
        </p:nvSpPr>
        <p:spPr>
          <a:xfrm>
            <a:off x="0" y="6349996"/>
            <a:ext cx="508000" cy="508635"/>
          </a:xfrm>
          <a:prstGeom prst="rect">
            <a:avLst/>
          </a:prstGeom>
          <a:solidFill>
            <a:schemeClr val="accent1"/>
          </a:soli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任意多边形 12"/>
          <p:cNvSpPr/>
          <p:nvPr userDrawn="1">
            <p:custDataLst>
              <p:tags r:id="rId12"/>
            </p:custDataLst>
          </p:nvPr>
        </p:nvSpPr>
        <p:spPr>
          <a:xfrm>
            <a:off x="1015999" y="2425702"/>
            <a:ext cx="1574800" cy="50800"/>
          </a:xfrm>
          <a:custGeom>
            <a:avLst/>
            <a:gdLst>
              <a:gd name="connisteX0" fmla="*/ 0 w 21872"/>
              <a:gd name="connsiteY0" fmla="*/ 25402 h 705"/>
              <a:gd name="connisteX1" fmla="*/ 25402 w 21872"/>
              <a:gd name="connsiteY1" fmla="*/ 0 h 705"/>
              <a:gd name="connisteX2" fmla="*/ 1549395 w 21872"/>
              <a:gd name="connsiteY2" fmla="*/ 0 h 705"/>
              <a:gd name="connisteX3" fmla="*/ 1574797 w 21872"/>
              <a:gd name="connsiteY3" fmla="*/ 25402 h 705"/>
              <a:gd name="connisteX4" fmla="*/ 1574797 w 21872"/>
              <a:gd name="connsiteY4" fmla="*/ 25402 h 705"/>
              <a:gd name="connisteX5" fmla="*/ 1549395 w 21872"/>
              <a:gd name="connsiteY5" fmla="*/ 50804 h 705"/>
              <a:gd name="connisteX6" fmla="*/ 25402 w 21872"/>
              <a:gd name="connsiteY6" fmla="*/ 50804 h 705"/>
              <a:gd name="connisteX7" fmla="*/ 0 w 21872"/>
              <a:gd name="connsiteY7" fmla="*/ 25402 h 705"/>
              <a:gd name="connisteX8" fmla="*/ 0 w 21872"/>
              <a:gd name="connsiteY8" fmla="*/ 25402 h 70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574798" h="50804">
                <a:moveTo>
                  <a:pt x="0" y="25402"/>
                </a:moveTo>
                <a:cubicBezTo>
                  <a:pt x="0" y="11375"/>
                  <a:pt x="11375" y="0"/>
                  <a:pt x="25402" y="0"/>
                </a:cubicBezTo>
                <a:lnTo>
                  <a:pt x="1549396" y="0"/>
                </a:lnTo>
                <a:cubicBezTo>
                  <a:pt x="1563432" y="0"/>
                  <a:pt x="1574798" y="11375"/>
                  <a:pt x="1574798" y="25402"/>
                </a:cubicBezTo>
                <a:lnTo>
                  <a:pt x="1574798" y="25402"/>
                </a:lnTo>
                <a:cubicBezTo>
                  <a:pt x="1574798" y="39429"/>
                  <a:pt x="1563432" y="50804"/>
                  <a:pt x="1549396" y="50804"/>
                </a:cubicBezTo>
                <a:lnTo>
                  <a:pt x="25402" y="50804"/>
                </a:lnTo>
                <a:cubicBezTo>
                  <a:pt x="11375" y="50804"/>
                  <a:pt x="0" y="39429"/>
                  <a:pt x="0" y="25402"/>
                </a:cubicBezTo>
                <a:lnTo>
                  <a:pt x="0" y="25402"/>
                </a:lnTo>
                <a:close/>
              </a:path>
            </a:pathLst>
          </a:custGeom>
          <a:solidFill>
            <a:schemeClr val="accent1"/>
          </a:soli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idx="13" hasCustomPrompt="1"/>
            <p:custDataLst>
              <p:tags r:id="rId13"/>
            </p:custDataLst>
          </p:nvPr>
        </p:nvSpPr>
        <p:spPr>
          <a:xfrm>
            <a:off x="1015999" y="1892296"/>
            <a:ext cx="9296403" cy="457200"/>
          </a:xfrm>
          <a:noFill/>
        </p:spPr>
        <p:txBody>
          <a:bodyPr lIns="0" tIns="0" rIns="0" bIns="0" anchor="t">
            <a:noAutofit/>
          </a:bodyPr>
          <a:lstStyle>
            <a:lvl1pPr algn="l">
              <a:lnSpc>
                <a:spcPct val="125000"/>
              </a:lnSpc>
              <a:buNone/>
              <a:defRPr sz="2400" b="0">
                <a:solidFill>
                  <a:schemeClr val="accent1"/>
                </a:solidFill>
                <a:latin typeface="Microsoft YaHei UI" panose="020B0503020204020204" charset="-122"/>
                <a:ea typeface="Microsoft YaHei UI" panose="020B0503020204020204" charset="-122"/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zh-CN" altLang="en-US" smtClean="0"/>
              <a:t>20XX YEAR </a:t>
            </a:r>
            <a:endParaRPr lang="zh-CN" altLang="en-US" smtClean="0"/>
          </a:p>
        </p:txBody>
      </p:sp>
      <p:sp>
        <p:nvSpPr>
          <p:cNvPr id="6" name="标题 5"/>
          <p:cNvSpPr>
            <a:spLocks noGrp="1"/>
          </p:cNvSpPr>
          <p:nvPr>
            <p:ph type="ctrTitle" idx="14" hasCustomPrompt="1"/>
            <p:custDataLst>
              <p:tags r:id="rId14"/>
            </p:custDataLst>
          </p:nvPr>
        </p:nvSpPr>
        <p:spPr>
          <a:xfrm>
            <a:off x="1015999" y="2794004"/>
            <a:ext cx="8572500" cy="2095503"/>
          </a:xfrm>
          <a:noFill/>
        </p:spPr>
        <p:txBody>
          <a:bodyPr lIns="0" tIns="0" rIns="0" bIns="0" anchor="t">
            <a:noAutofit/>
          </a:bodyPr>
          <a:lstStyle>
            <a:lvl1pPr algn="l">
              <a:lnSpc>
                <a:spcPct val="111000"/>
              </a:lnSpc>
              <a:buNone/>
              <a:defRPr sz="6000" b="1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r>
              <a:rPr lang="zh-CN" altLang="en-US" smtClean="0"/>
              <a:t>高校毕业论文答辩
通用模板</a:t>
            </a:r>
            <a:endParaRPr lang="zh-CN" altLang="en-US" smtClean="0"/>
          </a:p>
        </p:txBody>
      </p:sp>
      <p:sp>
        <p:nvSpPr>
          <p:cNvPr id="7" name="文本占位符 6"/>
          <p:cNvSpPr>
            <a:spLocks noGrp="1"/>
          </p:cNvSpPr>
          <p:nvPr>
            <p:ph type="body" idx="15" hasCustomPrompt="1"/>
            <p:custDataLst>
              <p:tags r:id="rId15"/>
            </p:custDataLst>
          </p:nvPr>
        </p:nvSpPr>
        <p:spPr>
          <a:xfrm>
            <a:off x="1015999" y="5321296"/>
            <a:ext cx="9296403" cy="457200"/>
          </a:xfrm>
          <a:noFill/>
        </p:spPr>
        <p:txBody>
          <a:bodyPr lIns="0" tIns="0" rIns="0" bIns="0" anchor="t">
            <a:noAutofit/>
          </a:bodyPr>
          <a:lstStyle>
            <a:lvl1pPr algn="l">
              <a:lnSpc>
                <a:spcPct val="125000"/>
              </a:lnSpc>
              <a:buNone/>
              <a:defRPr sz="2400" b="0">
                <a:solidFill>
                  <a:schemeClr val="accent1"/>
                </a:solidFill>
                <a:latin typeface="Microsoft YaHei UI" panose="020B0503020204020204" charset="-122"/>
                <a:ea typeface="Microsoft YaHei UI" panose="020B0503020204020204" charset="-122"/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zh-CN" altLang="en-US" smtClean="0"/>
              <a:t>BY WPS</a:t>
            </a:r>
            <a:endParaRPr lang="zh-CN" altLang="en-US" smtClean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目录页-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5" name="图片 4"/>
          <p:cNvPicPr/>
          <p:nvPr userDrawn="1"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35814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</p:pic>
      <p:sp>
        <p:nvSpPr>
          <p:cNvPr id="6" name="标题 5"/>
          <p:cNvSpPr>
            <a:spLocks noGrp="1"/>
          </p:cNvSpPr>
          <p:nvPr>
            <p:ph type="ctrTitle" idx="13" hasCustomPrompt="1"/>
            <p:custDataLst>
              <p:tags r:id="rId4"/>
            </p:custDataLst>
          </p:nvPr>
        </p:nvSpPr>
        <p:spPr>
          <a:xfrm>
            <a:off x="825502" y="2019297"/>
            <a:ext cx="2260598" cy="761997"/>
          </a:xfrm>
          <a:noFill/>
        </p:spPr>
        <p:txBody>
          <a:bodyPr lIns="0" tIns="0" rIns="0" bIns="0" anchor="t">
            <a:noAutofit/>
          </a:bodyPr>
          <a:lstStyle>
            <a:lvl1pPr algn="l">
              <a:lnSpc>
                <a:spcPct val="114000"/>
              </a:lnSpc>
              <a:buNone/>
              <a:defRPr sz="4400" b="1">
                <a:solidFill>
                  <a:schemeClr val="bg1"/>
                </a:solidFill>
                <a:latin typeface="Microsoft YaHei UI" panose="020B0503020204020204" charset="-122"/>
                <a:ea typeface="Microsoft YaHei UI" panose="020B0503020204020204" charset="-122"/>
              </a:defRPr>
            </a:lvl1pPr>
          </a:lstStyle>
          <a:p>
            <a:r>
              <a:rPr lang="zh-CN" altLang="en-US" smtClean="0"/>
              <a:t>目录</a:t>
            </a:r>
            <a:endParaRPr lang="zh-CN" altLang="en-US" smtClean="0"/>
          </a:p>
        </p:txBody>
      </p:sp>
      <p:sp>
        <p:nvSpPr>
          <p:cNvPr id="7" name="副标题 6"/>
          <p:cNvSpPr>
            <a:spLocks noGrp="1"/>
          </p:cNvSpPr>
          <p:nvPr>
            <p:ph type="subTitle" idx="14" hasCustomPrompt="1"/>
            <p:custDataLst>
              <p:tags r:id="rId5"/>
            </p:custDataLst>
          </p:nvPr>
        </p:nvSpPr>
        <p:spPr>
          <a:xfrm>
            <a:off x="825502" y="1549396"/>
            <a:ext cx="2197102" cy="457200"/>
          </a:xfrm>
          <a:noFill/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25000"/>
              </a:lnSpc>
              <a:buNone/>
              <a:defRPr sz="2400" b="0">
                <a:solidFill>
                  <a:schemeClr val="bg1"/>
                </a:solidFill>
                <a:latin typeface="Microsoft YaHei UI" panose="020B0503020204020204" charset="-122"/>
                <a:ea typeface="Microsoft YaHei UI" panose="020B050302020402020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CONTENTS</a:t>
            </a:r>
            <a:endParaRPr lang="zh-CN" altLang="en-US" smtClean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节页-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 6"/>
          <p:cNvSpPr/>
          <p:nvPr userDrawn="1">
            <p:custDataLst>
              <p:tags r:id="rId2"/>
            </p:custDataLst>
          </p:nvPr>
        </p:nvSpPr>
        <p:spPr>
          <a:xfrm flipV="1">
            <a:off x="0" y="0"/>
            <a:ext cx="12191365" cy="3937000"/>
          </a:xfrm>
          <a:custGeom>
            <a:avLst/>
            <a:gdLst>
              <a:gd name="connisteX0" fmla="*/ 0 w 169333"/>
              <a:gd name="connsiteY0" fmla="*/ 0 h 54680"/>
              <a:gd name="connisteX1" fmla="*/ 12191996 w 169333"/>
              <a:gd name="connsiteY1" fmla="*/ 1252682 h 54680"/>
              <a:gd name="connisteX2" fmla="*/ 12191996 w 169333"/>
              <a:gd name="connsiteY2" fmla="*/ 3937004 h 54680"/>
              <a:gd name="connisteX3" fmla="*/ 0 w 169333"/>
              <a:gd name="connsiteY3" fmla="*/ 3937004 h 54680"/>
              <a:gd name="connisteX4" fmla="*/ 0 w 169333"/>
              <a:gd name="connsiteY4" fmla="*/ 0 h 5468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pathLst>
              <a:path w="12191997" h="3937004">
                <a:moveTo>
                  <a:pt x="0" y="0"/>
                </a:moveTo>
                <a:lnTo>
                  <a:pt x="12191997" y="1252682"/>
                </a:lnTo>
                <a:lnTo>
                  <a:pt x="12191997" y="3937004"/>
                </a:lnTo>
                <a:lnTo>
                  <a:pt x="0" y="3937004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任意多边形 7"/>
          <p:cNvSpPr/>
          <p:nvPr userDrawn="1">
            <p:custDataLst>
              <p:tags r:id="rId3"/>
            </p:custDataLst>
          </p:nvPr>
        </p:nvSpPr>
        <p:spPr>
          <a:xfrm>
            <a:off x="7313015" y="27"/>
            <a:ext cx="4612640" cy="2362200"/>
          </a:xfrm>
          <a:custGeom>
            <a:avLst/>
            <a:gdLst>
              <a:gd name="connisteX0" fmla="*/ 4612325 w 64059"/>
              <a:gd name="connsiteY0" fmla="*/ 0 h 32810"/>
              <a:gd name="connisteX1" fmla="*/ 3339745 w 64059"/>
              <a:gd name="connsiteY1" fmla="*/ 2209647 h 32810"/>
              <a:gd name="connisteX2" fmla="*/ 2923208 w 64059"/>
              <a:gd name="connsiteY2" fmla="*/ 2321497 h 32810"/>
              <a:gd name="connisteX3" fmla="*/ 152448 w 64059"/>
              <a:gd name="connsiteY3" fmla="*/ 721790 h 32810"/>
              <a:gd name="connisteX4" fmla="*/ 41221 w 64059"/>
              <a:gd name="connsiteY4" fmla="*/ 304842 h 32810"/>
              <a:gd name="connisteX5" fmla="*/ 218120 w 64059"/>
              <a:gd name="connsiteY5" fmla="*/ 0 h 32810"/>
              <a:gd name="connisteX6" fmla="*/ 4612325 w 64059"/>
              <a:gd name="connsiteY6" fmla="*/ 0 h 3281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4612316" h="2362380">
                <a:moveTo>
                  <a:pt x="4612325" y="0"/>
                </a:moveTo>
                <a:lnTo>
                  <a:pt x="3339745" y="2209648"/>
                </a:lnTo>
                <a:cubicBezTo>
                  <a:pt x="3255666" y="2355632"/>
                  <a:pt x="3069110" y="2405722"/>
                  <a:pt x="2923209" y="2321497"/>
                </a:cubicBezTo>
                <a:lnTo>
                  <a:pt x="152449" y="721791"/>
                </a:lnTo>
                <a:cubicBezTo>
                  <a:pt x="6437" y="637492"/>
                  <a:pt x="-43397" y="450671"/>
                  <a:pt x="41221" y="304843"/>
                </a:cubicBezTo>
                <a:lnTo>
                  <a:pt x="218121" y="0"/>
                </a:lnTo>
                <a:lnTo>
                  <a:pt x="4612325" y="0"/>
                </a:lnTo>
                <a:close/>
              </a:path>
            </a:pathLst>
          </a:custGeom>
          <a:solidFill>
            <a:schemeClr val="accent2">
              <a:alpha val="15000"/>
            </a:schemeClr>
          </a:soli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任意多边形 8"/>
          <p:cNvSpPr/>
          <p:nvPr userDrawn="1">
            <p:custDataLst>
              <p:tags r:id="rId4"/>
            </p:custDataLst>
          </p:nvPr>
        </p:nvSpPr>
        <p:spPr>
          <a:xfrm>
            <a:off x="8006011" y="27"/>
            <a:ext cx="3335655" cy="1668145"/>
          </a:xfrm>
          <a:custGeom>
            <a:avLst/>
            <a:gdLst>
              <a:gd name="connisteX0" fmla="*/ 3335118 w 46321"/>
              <a:gd name="connsiteY0" fmla="*/ 0 h 23173"/>
              <a:gd name="connisteX1" fmla="*/ 2460879 w 46321"/>
              <a:gd name="connsiteY1" fmla="*/ 1515947 h 23173"/>
              <a:gd name="connisteX2" fmla="*/ 2044442 w 46321"/>
              <a:gd name="connsiteY2" fmla="*/ 1627632 h 23173"/>
              <a:gd name="connisteX3" fmla="*/ 152448 w 46321"/>
              <a:gd name="connsiteY3" fmla="*/ 535298 h 23173"/>
              <a:gd name="connisteX4" fmla="*/ 40672 w 46321"/>
              <a:gd name="connsiteY4" fmla="*/ 119301 h 23173"/>
              <a:gd name="connisteX5" fmla="*/ 109325 w 46321"/>
              <a:gd name="connsiteY5" fmla="*/ 0 h 23173"/>
              <a:gd name="connisteX6" fmla="*/ 3335118 w 46321"/>
              <a:gd name="connsiteY6" fmla="*/ 0 h 23173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3335128" h="1668524">
                <a:moveTo>
                  <a:pt x="3335119" y="0"/>
                </a:moveTo>
                <a:lnTo>
                  <a:pt x="2460879" y="1515947"/>
                </a:lnTo>
                <a:cubicBezTo>
                  <a:pt x="2376754" y="1661821"/>
                  <a:pt x="2190281" y="1711830"/>
                  <a:pt x="2044443" y="1627632"/>
                </a:cubicBezTo>
                <a:lnTo>
                  <a:pt x="152449" y="535299"/>
                </a:lnTo>
                <a:cubicBezTo>
                  <a:pt x="6812" y="451211"/>
                  <a:pt x="-43205" y="265057"/>
                  <a:pt x="40673" y="119302"/>
                </a:cubicBezTo>
                <a:lnTo>
                  <a:pt x="109326" y="0"/>
                </a:lnTo>
                <a:lnTo>
                  <a:pt x="3335119" y="0"/>
                </a:lnTo>
                <a:close/>
              </a:path>
            </a:pathLst>
          </a:custGeom>
          <a:solidFill>
            <a:schemeClr val="accent2">
              <a:alpha val="15000"/>
            </a:schemeClr>
          </a:soli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任意多边形 9"/>
          <p:cNvSpPr/>
          <p:nvPr userDrawn="1">
            <p:custDataLst>
              <p:tags r:id="rId5"/>
            </p:custDataLst>
          </p:nvPr>
        </p:nvSpPr>
        <p:spPr>
          <a:xfrm>
            <a:off x="8677967" y="0"/>
            <a:ext cx="2078355" cy="974725"/>
          </a:xfrm>
          <a:custGeom>
            <a:avLst/>
            <a:gdLst>
              <a:gd name="connisteX0" fmla="*/ 1603107 w 28873"/>
              <a:gd name="connsiteY0" fmla="*/ 822566 h 13538"/>
              <a:gd name="connisteX1" fmla="*/ 2078924 w 28873"/>
              <a:gd name="connsiteY1" fmla="*/ 0 h 13538"/>
              <a:gd name="connisteX2" fmla="*/ 1025024 w 28873"/>
              <a:gd name="connsiteY2" fmla="*/ 0 h 13538"/>
              <a:gd name="connisteX3" fmla="*/ 34235 w 28873"/>
              <a:gd name="connsiteY3" fmla="*/ 27 h 13538"/>
              <a:gd name="connisteX4" fmla="*/ 112260 w 28873"/>
              <a:gd name="connsiteY4" fmla="*/ 313492 h 13538"/>
              <a:gd name="connisteX5" fmla="*/ 1186863 w 28873"/>
              <a:gd name="connsiteY5" fmla="*/ 933913 h 13538"/>
              <a:gd name="connisteX6" fmla="*/ 1603107 w 28873"/>
              <a:gd name="connsiteY6" fmla="*/ 822566 h 13538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2078925" h="974805">
                <a:moveTo>
                  <a:pt x="1603108" y="822567"/>
                </a:moveTo>
                <a:lnTo>
                  <a:pt x="2078925" y="0"/>
                </a:lnTo>
                <a:lnTo>
                  <a:pt x="1025024" y="0"/>
                </a:lnTo>
                <a:lnTo>
                  <a:pt x="34235" y="27"/>
                </a:lnTo>
                <a:cubicBezTo>
                  <a:pt x="-33202" y="107753"/>
                  <a:pt x="2185" y="249942"/>
                  <a:pt x="112261" y="313493"/>
                </a:cubicBezTo>
                <a:lnTo>
                  <a:pt x="1186864" y="933913"/>
                </a:lnTo>
                <a:cubicBezTo>
                  <a:pt x="1332564" y="1018029"/>
                  <a:pt x="1518855" y="968194"/>
                  <a:pt x="1603108" y="822567"/>
                </a:cubicBezTo>
                <a:close/>
              </a:path>
            </a:pathLst>
          </a:custGeom>
          <a:solidFill>
            <a:schemeClr val="accent2">
              <a:alpha val="15000"/>
            </a:schemeClr>
          </a:soli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1" name="图片 10"/>
          <p:cNvPicPr/>
          <p:nvPr userDrawn="1"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609600" y="1218565"/>
            <a:ext cx="3377565" cy="5029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</p:pic>
      <p:sp>
        <p:nvSpPr>
          <p:cNvPr id="12" name="任意多边形 11"/>
          <p:cNvSpPr/>
          <p:nvPr userDrawn="1">
            <p:custDataLst>
              <p:tags r:id="rId8"/>
            </p:custDataLst>
          </p:nvPr>
        </p:nvSpPr>
        <p:spPr>
          <a:xfrm>
            <a:off x="3987799" y="1219197"/>
            <a:ext cx="7595235" cy="5029200"/>
          </a:xfrm>
          <a:custGeom>
            <a:avLst/>
            <a:gdLst>
              <a:gd name="connisteX0" fmla="*/ 0 w 105480"/>
              <a:gd name="connsiteY0" fmla="*/ 0 h 69850"/>
              <a:gd name="connisteX1" fmla="*/ 7391396 w 105480"/>
              <a:gd name="connsiteY1" fmla="*/ 0 h 69850"/>
              <a:gd name="connisteX2" fmla="*/ 7594604 w 105480"/>
              <a:gd name="connsiteY2" fmla="*/ 203197 h 69850"/>
              <a:gd name="connisteX3" fmla="*/ 7594604 w 105480"/>
              <a:gd name="connsiteY3" fmla="*/ 4826002 h 69850"/>
              <a:gd name="connisteX4" fmla="*/ 7391396 w 105480"/>
              <a:gd name="connsiteY4" fmla="*/ 5029200 h 69850"/>
              <a:gd name="connisteX5" fmla="*/ 0 w 105480"/>
              <a:gd name="connsiteY5" fmla="*/ 5029200 h 69850"/>
              <a:gd name="connisteX6" fmla="*/ 0 w 105480"/>
              <a:gd name="connsiteY6" fmla="*/ 0 h 6985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7594604" h="5029200">
                <a:moveTo>
                  <a:pt x="0" y="0"/>
                </a:moveTo>
                <a:lnTo>
                  <a:pt x="7391397" y="0"/>
                </a:lnTo>
                <a:cubicBezTo>
                  <a:pt x="7503630" y="0"/>
                  <a:pt x="7594604" y="90974"/>
                  <a:pt x="7594604" y="203198"/>
                </a:cubicBezTo>
                <a:lnTo>
                  <a:pt x="7594604" y="4826002"/>
                </a:lnTo>
                <a:cubicBezTo>
                  <a:pt x="7594604" y="4938226"/>
                  <a:pt x="7503630" y="5029200"/>
                  <a:pt x="7391397" y="5029200"/>
                </a:cubicBezTo>
                <a:lnTo>
                  <a:pt x="0" y="50292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椭圆 12"/>
          <p:cNvSpPr/>
          <p:nvPr userDrawn="1">
            <p:custDataLst>
              <p:tags r:id="rId9"/>
            </p:custDataLst>
          </p:nvPr>
        </p:nvSpPr>
        <p:spPr>
          <a:xfrm>
            <a:off x="2997202" y="2743200"/>
            <a:ext cx="1866900" cy="1866900"/>
          </a:xfrm>
          <a:prstGeom prst="ellipse">
            <a:avLst/>
          </a:prstGeom>
          <a:solidFill>
            <a:schemeClr val="accent1"/>
          </a:solidFill>
          <a:ln w="47625">
            <a:solidFill>
              <a:schemeClr val="bg1"/>
            </a:solidFill>
            <a:prstDash val="solid"/>
            <a:headEnd type="none"/>
            <a:tailEnd type="none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14" name="文本占位符 13"/>
          <p:cNvSpPr>
            <a:spLocks noGrp="1"/>
          </p:cNvSpPr>
          <p:nvPr>
            <p:ph type="body" idx="13" hasCustomPrompt="1"/>
            <p:custDataLst>
              <p:tags r:id="rId13"/>
            </p:custDataLst>
          </p:nvPr>
        </p:nvSpPr>
        <p:spPr>
          <a:xfrm>
            <a:off x="3397252" y="3014420"/>
            <a:ext cx="1206496" cy="1350688"/>
          </a:xfrm>
          <a:noFill/>
        </p:spPr>
        <p:txBody>
          <a:bodyPr lIns="0" tIns="0" rIns="0" bIns="0" anchor="ctr">
            <a:noAutofit/>
          </a:bodyPr>
          <a:lstStyle>
            <a:lvl1pPr algn="ctr">
              <a:lnSpc>
                <a:spcPct val="109000"/>
              </a:lnSpc>
              <a:buNone/>
              <a:defRPr sz="6400" b="1">
                <a:solidFill>
                  <a:schemeClr val="bg1"/>
                </a:solidFill>
                <a:latin typeface="Microsoft YaHei UI" panose="020B0503020204020204" charset="-122"/>
                <a:ea typeface="Microsoft YaHei UI" panose="020B0503020204020204" charset="-122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smtClean="0"/>
              <a:t>01</a:t>
            </a:r>
            <a:endParaRPr lang="zh-CN" altLang="en-US" smtClean="0"/>
          </a:p>
        </p:txBody>
      </p:sp>
      <p:sp>
        <p:nvSpPr>
          <p:cNvPr id="15" name="标题 14"/>
          <p:cNvSpPr>
            <a:spLocks noGrp="1"/>
          </p:cNvSpPr>
          <p:nvPr>
            <p:ph type="ctrTitle" idx="14" hasCustomPrompt="1"/>
            <p:custDataLst>
              <p:tags r:id="rId14"/>
            </p:custDataLst>
          </p:nvPr>
        </p:nvSpPr>
        <p:spPr>
          <a:xfrm>
            <a:off x="5537204" y="3124203"/>
            <a:ext cx="4851404" cy="1219197"/>
          </a:xfrm>
          <a:noFill/>
        </p:spPr>
        <p:txBody>
          <a:bodyPr lIns="0" tIns="0" rIns="0" bIns="0" anchor="ctr">
            <a:noAutofit/>
          </a:bodyPr>
          <a:lstStyle>
            <a:lvl1pPr algn="l">
              <a:lnSpc>
                <a:spcPct val="104000"/>
              </a:lnSpc>
              <a:buNone/>
              <a:defRPr sz="4800" b="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defRPr>
            </a:lvl1pPr>
          </a:lstStyle>
          <a:p>
            <a:r>
              <a:rPr lang="zh-CN" altLang="en-US" smtClean="0"/>
              <a:t>章节页的标题</a:t>
            </a:r>
            <a:endParaRPr lang="zh-CN" altLang="en-US" smtClean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-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/>
          <p:nvPr userDrawn="1"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1365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矩形 9"/>
          <p:cNvSpPr/>
          <p:nvPr userDrawn="1">
            <p:custDataLst>
              <p:tags r:id="rId6"/>
            </p:custDataLst>
          </p:nvPr>
        </p:nvSpPr>
        <p:spPr>
          <a:xfrm>
            <a:off x="11684002" y="0"/>
            <a:ext cx="508000" cy="508000"/>
          </a:xfrm>
          <a:prstGeom prst="rect">
            <a:avLst/>
          </a:prstGeom>
          <a:solidFill>
            <a:schemeClr val="accent1"/>
          </a:soli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任意多边形 10"/>
          <p:cNvSpPr/>
          <p:nvPr userDrawn="1">
            <p:custDataLst>
              <p:tags r:id="rId7"/>
            </p:custDataLst>
          </p:nvPr>
        </p:nvSpPr>
        <p:spPr>
          <a:xfrm>
            <a:off x="0" y="0"/>
            <a:ext cx="6096000" cy="6858000"/>
          </a:xfrm>
          <a:custGeom>
            <a:avLst/>
            <a:gdLst>
              <a:gd name="connisteX0" fmla="*/ 0 w 84666"/>
              <a:gd name="connsiteY0" fmla="*/ 0 h 95250"/>
              <a:gd name="connisteX1" fmla="*/ 6096003 w 84666"/>
              <a:gd name="connsiteY1" fmla="*/ 0 h 95250"/>
              <a:gd name="connisteX2" fmla="*/ 4310060 w 84666"/>
              <a:gd name="connsiteY2" fmla="*/ 6858000 h 95250"/>
              <a:gd name="connisteX3" fmla="*/ 0 w 84666"/>
              <a:gd name="connsiteY3" fmla="*/ 6858000 h 95250"/>
              <a:gd name="connisteX4" fmla="*/ 0 w 84666"/>
              <a:gd name="connsiteY4" fmla="*/ 0 h 9525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pathLst>
              <a:path w="6096003" h="6858000">
                <a:moveTo>
                  <a:pt x="0" y="0"/>
                </a:moveTo>
                <a:lnTo>
                  <a:pt x="6096003" y="0"/>
                </a:lnTo>
                <a:lnTo>
                  <a:pt x="4310061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任意多边形 11"/>
          <p:cNvSpPr/>
          <p:nvPr userDrawn="1">
            <p:custDataLst>
              <p:tags r:id="rId8"/>
            </p:custDataLst>
          </p:nvPr>
        </p:nvSpPr>
        <p:spPr>
          <a:xfrm>
            <a:off x="0" y="4114772"/>
            <a:ext cx="3077210" cy="2743200"/>
          </a:xfrm>
          <a:custGeom>
            <a:avLst/>
            <a:gdLst>
              <a:gd name="connisteX0" fmla="*/ 2930487 w 42741"/>
              <a:gd name="connsiteY0" fmla="*/ 1776020 h 38100"/>
              <a:gd name="connisteX1" fmla="*/ 3036722 w 42741"/>
              <a:gd name="connsiteY1" fmla="*/ 2188652 h 38100"/>
              <a:gd name="connisteX2" fmla="*/ 2717770 w 42741"/>
              <a:gd name="connsiteY2" fmla="*/ 2743209 h 38100"/>
              <a:gd name="connisteX3" fmla="*/ 0 w 42741"/>
              <a:gd name="connsiteY3" fmla="*/ 2743209 h 38100"/>
              <a:gd name="connisteX4" fmla="*/ 0 w 42741"/>
              <a:gd name="connsiteY4" fmla="*/ 0 h 38100"/>
              <a:gd name="connisteX5" fmla="*/ 2930487 w 42741"/>
              <a:gd name="connsiteY5" fmla="*/ 1776020 h 381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pathLst>
              <a:path w="3077358" h="2743209">
                <a:moveTo>
                  <a:pt x="2930487" y="1776021"/>
                </a:moveTo>
                <a:cubicBezTo>
                  <a:pt x="3072119" y="1861856"/>
                  <a:pt x="3119302" y="2045092"/>
                  <a:pt x="3036722" y="2188653"/>
                </a:cubicBezTo>
                <a:lnTo>
                  <a:pt x="2717771" y="2743209"/>
                </a:lnTo>
                <a:lnTo>
                  <a:pt x="0" y="2743209"/>
                </a:lnTo>
                <a:lnTo>
                  <a:pt x="0" y="0"/>
                </a:lnTo>
                <a:lnTo>
                  <a:pt x="2930487" y="1776021"/>
                </a:lnTo>
                <a:close/>
              </a:path>
            </a:pathLst>
          </a:custGeom>
          <a:solidFill>
            <a:schemeClr val="accent2">
              <a:alpha val="15000"/>
            </a:schemeClr>
          </a:soli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任意多边形 12"/>
          <p:cNvSpPr/>
          <p:nvPr userDrawn="1">
            <p:custDataLst>
              <p:tags r:id="rId9"/>
            </p:custDataLst>
          </p:nvPr>
        </p:nvSpPr>
        <p:spPr>
          <a:xfrm>
            <a:off x="0" y="4904412"/>
            <a:ext cx="2380615" cy="1953895"/>
          </a:xfrm>
          <a:custGeom>
            <a:avLst/>
            <a:gdLst>
              <a:gd name="connisteX0" fmla="*/ 0 w 33071"/>
              <a:gd name="connsiteY0" fmla="*/ 99422 h 27133"/>
              <a:gd name="connisteX1" fmla="*/ 0 w 33071"/>
              <a:gd name="connsiteY1" fmla="*/ 1953588 h 27133"/>
              <a:gd name="connisteX2" fmla="*/ 2133596 w 33071"/>
              <a:gd name="connsiteY2" fmla="*/ 1953588 h 27133"/>
              <a:gd name="connisteX3" fmla="*/ 2341001 w 33071"/>
              <a:gd name="connsiteY3" fmla="*/ 1590150 h 27133"/>
              <a:gd name="connisteX4" fmla="*/ 2228676 w 33071"/>
              <a:gd name="connsiteY4" fmla="*/ 1175113 h 27133"/>
              <a:gd name="connisteX5" fmla="*/ 231142 w 33071"/>
              <a:gd name="connsiteY5" fmla="*/ 21845 h 27133"/>
              <a:gd name="connisteX6" fmla="*/ 0 w 33071"/>
              <a:gd name="connsiteY6" fmla="*/ 99422 h 27133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2381125" h="1953597">
                <a:moveTo>
                  <a:pt x="0" y="99423"/>
                </a:moveTo>
                <a:lnTo>
                  <a:pt x="0" y="1953588"/>
                </a:lnTo>
                <a:lnTo>
                  <a:pt x="2133597" y="1953588"/>
                </a:lnTo>
                <a:lnTo>
                  <a:pt x="2341001" y="1590151"/>
                </a:lnTo>
                <a:cubicBezTo>
                  <a:pt x="2424138" y="1444469"/>
                  <a:pt x="2373938" y="1258982"/>
                  <a:pt x="2228676" y="1175114"/>
                </a:cubicBezTo>
                <a:lnTo>
                  <a:pt x="231142" y="21845"/>
                </a:lnTo>
                <a:cubicBezTo>
                  <a:pt x="146441" y="-27066"/>
                  <a:pt x="38048" y="9318"/>
                  <a:pt x="0" y="99423"/>
                </a:cubicBezTo>
                <a:close/>
              </a:path>
            </a:pathLst>
          </a:custGeom>
          <a:solidFill>
            <a:schemeClr val="accent2">
              <a:alpha val="15000"/>
            </a:schemeClr>
          </a:soli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任意多边形 13"/>
          <p:cNvSpPr/>
          <p:nvPr userDrawn="1">
            <p:custDataLst>
              <p:tags r:id="rId10"/>
            </p:custDataLst>
          </p:nvPr>
        </p:nvSpPr>
        <p:spPr>
          <a:xfrm>
            <a:off x="0" y="5638803"/>
            <a:ext cx="1688465" cy="1219200"/>
          </a:xfrm>
          <a:custGeom>
            <a:avLst/>
            <a:gdLst>
              <a:gd name="connisteX0" fmla="*/ 1536932 w 23459"/>
              <a:gd name="connsiteY0" fmla="*/ 625870 h 16933"/>
              <a:gd name="connisteX1" fmla="*/ 1646706 w 23459"/>
              <a:gd name="connsiteY1" fmla="*/ 1043842 h 16933"/>
              <a:gd name="connisteX2" fmla="*/ 1542949 w 23459"/>
              <a:gd name="connsiteY2" fmla="*/ 1219196 h 16933"/>
              <a:gd name="connisteX3" fmla="*/ 0 w 23459"/>
              <a:gd name="connsiteY3" fmla="*/ 1219196 h 16933"/>
              <a:gd name="connisteX4" fmla="*/ 0 w 23459"/>
              <a:gd name="connsiteY4" fmla="*/ 326230 h 16933"/>
              <a:gd name="connisteX5" fmla="*/ 111291 w 23459"/>
              <a:gd name="connsiteY5" fmla="*/ 145023 h 16933"/>
              <a:gd name="connisteX6" fmla="*/ 522707 w 23459"/>
              <a:gd name="connsiteY6" fmla="*/ 40773 h 16933"/>
              <a:gd name="connisteX7" fmla="*/ 1536932 w 23459"/>
              <a:gd name="connsiteY7" fmla="*/ 625870 h 16933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</a:cxnLst>
            <a:pathLst>
              <a:path w="1689098" h="1219197">
                <a:moveTo>
                  <a:pt x="1536933" y="625870"/>
                </a:moveTo>
                <a:cubicBezTo>
                  <a:pt x="1683511" y="710425"/>
                  <a:pt x="1732843" y="898261"/>
                  <a:pt x="1646706" y="1043842"/>
                </a:cubicBezTo>
                <a:lnTo>
                  <a:pt x="1542949" y="1219197"/>
                </a:lnTo>
                <a:lnTo>
                  <a:pt x="0" y="1219197"/>
                </a:lnTo>
                <a:lnTo>
                  <a:pt x="0" y="326230"/>
                </a:lnTo>
                <a:lnTo>
                  <a:pt x="111292" y="145024"/>
                </a:lnTo>
                <a:cubicBezTo>
                  <a:pt x="197520" y="4645"/>
                  <a:pt x="379951" y="-41587"/>
                  <a:pt x="522708" y="40773"/>
                </a:cubicBezTo>
                <a:lnTo>
                  <a:pt x="1536933" y="625870"/>
                </a:lnTo>
                <a:close/>
              </a:path>
            </a:pathLst>
          </a:custGeom>
          <a:solidFill>
            <a:schemeClr val="accent2">
              <a:alpha val="15000"/>
            </a:schemeClr>
          </a:soli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8" name="副标题 7"/>
          <p:cNvSpPr>
            <a:spLocks noGrp="1"/>
          </p:cNvSpPr>
          <p:nvPr>
            <p:ph type="subTitle" idx="13" hasCustomPrompt="1"/>
            <p:custDataLst>
              <p:tags r:id="rId12"/>
            </p:custDataLst>
          </p:nvPr>
        </p:nvSpPr>
        <p:spPr>
          <a:xfrm>
            <a:off x="6730999" y="2692396"/>
            <a:ext cx="4394204" cy="457200"/>
          </a:xfrm>
          <a:noFill/>
        </p:spPr>
        <p:txBody>
          <a:bodyPr lIns="0" tIns="0" rIns="0" bIns="0" anchor="t">
            <a:noAutofit/>
          </a:bodyPr>
          <a:lstStyle>
            <a:lvl1pPr marL="0" indent="0" algn="r">
              <a:lnSpc>
                <a:spcPct val="125000"/>
              </a:lnSpc>
              <a:buNone/>
              <a:defRPr sz="2400" b="0">
                <a:solidFill>
                  <a:schemeClr val="accent1"/>
                </a:solidFill>
                <a:latin typeface="Microsoft YaHei UI" panose="020B0503020204020204" charset="-122"/>
                <a:ea typeface="Microsoft YaHei UI" panose="020B050302020402020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THE END</a:t>
            </a:r>
            <a:endParaRPr lang="zh-CN" altLang="en-US" smtClean="0"/>
          </a:p>
        </p:txBody>
      </p:sp>
      <p:sp>
        <p:nvSpPr>
          <p:cNvPr id="9" name="标题 8"/>
          <p:cNvSpPr>
            <a:spLocks noGrp="1"/>
          </p:cNvSpPr>
          <p:nvPr>
            <p:ph type="ctrTitle" idx="14" hasCustomPrompt="1"/>
            <p:custDataLst>
              <p:tags r:id="rId13"/>
            </p:custDataLst>
          </p:nvPr>
        </p:nvSpPr>
        <p:spPr>
          <a:xfrm>
            <a:off x="6603998" y="3149596"/>
            <a:ext cx="4521196" cy="1015999"/>
          </a:xfrm>
          <a:noFill/>
        </p:spPr>
        <p:txBody>
          <a:bodyPr lIns="0" tIns="0" rIns="0" bIns="0" anchor="t">
            <a:noAutofit/>
          </a:bodyPr>
          <a:lstStyle>
            <a:lvl1pPr algn="r">
              <a:lnSpc>
                <a:spcPct val="104000"/>
              </a:lnSpc>
              <a:buNone/>
              <a:defRPr sz="6400" b="1">
                <a:solidFill>
                  <a:schemeClr val="accent1"/>
                </a:solidFill>
                <a:latin typeface="Microsoft YaHei UI" panose="020B0503020204020204" charset="-122"/>
                <a:ea typeface="Microsoft YaHei UI" panose="020B0503020204020204" charset="-122"/>
              </a:defRPr>
            </a:lvl1pPr>
          </a:lstStyle>
          <a:p>
            <a:r>
              <a:rPr lang="zh-CN" altLang="en-US" smtClean="0"/>
              <a:t>谢谢观看</a:t>
            </a:r>
            <a:endParaRPr lang="zh-CN" altLang="en-US" smtClean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9" Type="http://schemas.openxmlformats.org/officeDocument/2006/relationships/theme" Target="../theme/theme2.xml"/><Relationship Id="rId18" Type="http://schemas.openxmlformats.org/officeDocument/2006/relationships/tags" Target="../tags/tag148.xml"/><Relationship Id="rId17" Type="http://schemas.openxmlformats.org/officeDocument/2006/relationships/tags" Target="../tags/tag147.xml"/><Relationship Id="rId16" Type="http://schemas.openxmlformats.org/officeDocument/2006/relationships/tags" Target="../tags/tag146.xml"/><Relationship Id="rId15" Type="http://schemas.openxmlformats.org/officeDocument/2006/relationships/tags" Target="../tags/tag145.xml"/><Relationship Id="rId14" Type="http://schemas.openxmlformats.org/officeDocument/2006/relationships/tags" Target="../tags/tag144.xml"/><Relationship Id="rId13" Type="http://schemas.openxmlformats.org/officeDocument/2006/relationships/tags" Target="../tags/tag143.xml"/><Relationship Id="rId12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0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4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5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6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7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8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0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tags" Target="../tags/tag152.xml"/><Relationship Id="rId3" Type="http://schemas.openxmlformats.org/officeDocument/2006/relationships/tags" Target="../tags/tag151.xml"/><Relationship Id="rId2" Type="http://schemas.openxmlformats.org/officeDocument/2006/relationships/tags" Target="../tags/tag150.xml"/><Relationship Id="rId1" Type="http://schemas.openxmlformats.org/officeDocument/2006/relationships/tags" Target="../tags/tag149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tags" Target="../tags/tag253.xml"/><Relationship Id="rId8" Type="http://schemas.openxmlformats.org/officeDocument/2006/relationships/tags" Target="../tags/tag252.xml"/><Relationship Id="rId7" Type="http://schemas.openxmlformats.org/officeDocument/2006/relationships/tags" Target="../tags/tag251.xml"/><Relationship Id="rId6" Type="http://schemas.openxmlformats.org/officeDocument/2006/relationships/tags" Target="../tags/tag250.xml"/><Relationship Id="rId5" Type="http://schemas.openxmlformats.org/officeDocument/2006/relationships/image" Target="../media/image6.png"/><Relationship Id="rId4" Type="http://schemas.openxmlformats.org/officeDocument/2006/relationships/image" Target="../media/image18.jpeg"/><Relationship Id="rId3" Type="http://schemas.openxmlformats.org/officeDocument/2006/relationships/tags" Target="../tags/tag249.xml"/><Relationship Id="rId2" Type="http://schemas.openxmlformats.org/officeDocument/2006/relationships/tags" Target="../tags/tag248.xml"/><Relationship Id="rId19" Type="http://schemas.openxmlformats.org/officeDocument/2006/relationships/slideLayout" Target="../slideLayouts/slideLayout18.xml"/><Relationship Id="rId18" Type="http://schemas.openxmlformats.org/officeDocument/2006/relationships/tags" Target="../tags/tag262.xml"/><Relationship Id="rId17" Type="http://schemas.openxmlformats.org/officeDocument/2006/relationships/tags" Target="../tags/tag261.xml"/><Relationship Id="rId16" Type="http://schemas.openxmlformats.org/officeDocument/2006/relationships/tags" Target="../tags/tag260.xml"/><Relationship Id="rId15" Type="http://schemas.openxmlformats.org/officeDocument/2006/relationships/tags" Target="../tags/tag259.xml"/><Relationship Id="rId14" Type="http://schemas.openxmlformats.org/officeDocument/2006/relationships/tags" Target="../tags/tag258.xml"/><Relationship Id="rId13" Type="http://schemas.openxmlformats.org/officeDocument/2006/relationships/tags" Target="../tags/tag257.xml"/><Relationship Id="rId12" Type="http://schemas.openxmlformats.org/officeDocument/2006/relationships/tags" Target="../tags/tag256.xml"/><Relationship Id="rId11" Type="http://schemas.openxmlformats.org/officeDocument/2006/relationships/tags" Target="../tags/tag255.xml"/><Relationship Id="rId10" Type="http://schemas.openxmlformats.org/officeDocument/2006/relationships/tags" Target="../tags/tag254.xml"/><Relationship Id="rId1" Type="http://schemas.openxmlformats.org/officeDocument/2006/relationships/tags" Target="../tags/tag247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tags" Target="../tags/tag271.xml"/><Relationship Id="rId8" Type="http://schemas.openxmlformats.org/officeDocument/2006/relationships/tags" Target="../tags/tag270.xml"/><Relationship Id="rId7" Type="http://schemas.openxmlformats.org/officeDocument/2006/relationships/tags" Target="../tags/tag269.xml"/><Relationship Id="rId6" Type="http://schemas.openxmlformats.org/officeDocument/2006/relationships/tags" Target="../tags/tag268.xml"/><Relationship Id="rId5" Type="http://schemas.openxmlformats.org/officeDocument/2006/relationships/tags" Target="../tags/tag267.xml"/><Relationship Id="rId4" Type="http://schemas.openxmlformats.org/officeDocument/2006/relationships/tags" Target="../tags/tag266.xml"/><Relationship Id="rId3" Type="http://schemas.openxmlformats.org/officeDocument/2006/relationships/tags" Target="../tags/tag265.xml"/><Relationship Id="rId2" Type="http://schemas.openxmlformats.org/officeDocument/2006/relationships/tags" Target="../tags/tag264.xml"/><Relationship Id="rId19" Type="http://schemas.openxmlformats.org/officeDocument/2006/relationships/slideLayout" Target="../slideLayouts/slideLayout18.xml"/><Relationship Id="rId18" Type="http://schemas.openxmlformats.org/officeDocument/2006/relationships/tags" Target="../tags/tag278.xml"/><Relationship Id="rId17" Type="http://schemas.openxmlformats.org/officeDocument/2006/relationships/image" Target="../media/image6.png"/><Relationship Id="rId16" Type="http://schemas.openxmlformats.org/officeDocument/2006/relationships/image" Target="../media/image19.jpeg"/><Relationship Id="rId15" Type="http://schemas.openxmlformats.org/officeDocument/2006/relationships/tags" Target="../tags/tag277.xml"/><Relationship Id="rId14" Type="http://schemas.openxmlformats.org/officeDocument/2006/relationships/tags" Target="../tags/tag276.xml"/><Relationship Id="rId13" Type="http://schemas.openxmlformats.org/officeDocument/2006/relationships/tags" Target="../tags/tag275.xml"/><Relationship Id="rId12" Type="http://schemas.openxmlformats.org/officeDocument/2006/relationships/tags" Target="../tags/tag274.xml"/><Relationship Id="rId11" Type="http://schemas.openxmlformats.org/officeDocument/2006/relationships/tags" Target="../tags/tag273.xml"/><Relationship Id="rId10" Type="http://schemas.openxmlformats.org/officeDocument/2006/relationships/tags" Target="../tags/tag272.xml"/><Relationship Id="rId1" Type="http://schemas.openxmlformats.org/officeDocument/2006/relationships/tags" Target="../tags/tag263.xml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5.xml"/><Relationship Id="rId3" Type="http://schemas.openxmlformats.org/officeDocument/2006/relationships/tags" Target="../tags/tag281.xml"/><Relationship Id="rId2" Type="http://schemas.openxmlformats.org/officeDocument/2006/relationships/tags" Target="../tags/tag280.xml"/><Relationship Id="rId1" Type="http://schemas.openxmlformats.org/officeDocument/2006/relationships/tags" Target="../tags/tag279.xml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tags" Target="../tags/tag288.xml"/><Relationship Id="rId8" Type="http://schemas.openxmlformats.org/officeDocument/2006/relationships/tags" Target="../tags/tag287.xml"/><Relationship Id="rId7" Type="http://schemas.openxmlformats.org/officeDocument/2006/relationships/image" Target="../media/image6.png"/><Relationship Id="rId6" Type="http://schemas.openxmlformats.org/officeDocument/2006/relationships/image" Target="../media/image20.jpeg"/><Relationship Id="rId5" Type="http://schemas.openxmlformats.org/officeDocument/2006/relationships/tags" Target="../tags/tag286.xml"/><Relationship Id="rId4" Type="http://schemas.openxmlformats.org/officeDocument/2006/relationships/tags" Target="../tags/tag285.xml"/><Relationship Id="rId3" Type="http://schemas.openxmlformats.org/officeDocument/2006/relationships/tags" Target="../tags/tag284.xml"/><Relationship Id="rId2" Type="http://schemas.openxmlformats.org/officeDocument/2006/relationships/tags" Target="../tags/tag283.xml"/><Relationship Id="rId15" Type="http://schemas.openxmlformats.org/officeDocument/2006/relationships/slideLayout" Target="../slideLayouts/slideLayout18.xml"/><Relationship Id="rId14" Type="http://schemas.openxmlformats.org/officeDocument/2006/relationships/tags" Target="../tags/tag293.xml"/><Relationship Id="rId13" Type="http://schemas.openxmlformats.org/officeDocument/2006/relationships/tags" Target="../tags/tag292.xml"/><Relationship Id="rId12" Type="http://schemas.openxmlformats.org/officeDocument/2006/relationships/tags" Target="../tags/tag291.xml"/><Relationship Id="rId11" Type="http://schemas.openxmlformats.org/officeDocument/2006/relationships/tags" Target="../tags/tag290.xml"/><Relationship Id="rId10" Type="http://schemas.openxmlformats.org/officeDocument/2006/relationships/tags" Target="../tags/tag289.xml"/><Relationship Id="rId1" Type="http://schemas.openxmlformats.org/officeDocument/2006/relationships/tags" Target="../tags/tag282.xml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tags" Target="../tags/tag300.xml"/><Relationship Id="rId8" Type="http://schemas.openxmlformats.org/officeDocument/2006/relationships/tags" Target="../tags/tag299.xml"/><Relationship Id="rId7" Type="http://schemas.openxmlformats.org/officeDocument/2006/relationships/image" Target="../media/image6.png"/><Relationship Id="rId6" Type="http://schemas.openxmlformats.org/officeDocument/2006/relationships/image" Target="../media/image21.jpeg"/><Relationship Id="rId5" Type="http://schemas.openxmlformats.org/officeDocument/2006/relationships/tags" Target="../tags/tag298.xml"/><Relationship Id="rId4" Type="http://schemas.openxmlformats.org/officeDocument/2006/relationships/tags" Target="../tags/tag297.xml"/><Relationship Id="rId3" Type="http://schemas.openxmlformats.org/officeDocument/2006/relationships/tags" Target="../tags/tag296.xml"/><Relationship Id="rId2" Type="http://schemas.openxmlformats.org/officeDocument/2006/relationships/tags" Target="../tags/tag295.xml"/><Relationship Id="rId17" Type="http://schemas.openxmlformats.org/officeDocument/2006/relationships/slideLayout" Target="../slideLayouts/slideLayout18.xml"/><Relationship Id="rId16" Type="http://schemas.openxmlformats.org/officeDocument/2006/relationships/tags" Target="../tags/tag307.xml"/><Relationship Id="rId15" Type="http://schemas.openxmlformats.org/officeDocument/2006/relationships/tags" Target="../tags/tag306.xml"/><Relationship Id="rId14" Type="http://schemas.openxmlformats.org/officeDocument/2006/relationships/tags" Target="../tags/tag305.xml"/><Relationship Id="rId13" Type="http://schemas.openxmlformats.org/officeDocument/2006/relationships/tags" Target="../tags/tag304.xml"/><Relationship Id="rId12" Type="http://schemas.openxmlformats.org/officeDocument/2006/relationships/tags" Target="../tags/tag303.xml"/><Relationship Id="rId11" Type="http://schemas.openxmlformats.org/officeDocument/2006/relationships/tags" Target="../tags/tag302.xml"/><Relationship Id="rId10" Type="http://schemas.openxmlformats.org/officeDocument/2006/relationships/tags" Target="../tags/tag301.xml"/><Relationship Id="rId1" Type="http://schemas.openxmlformats.org/officeDocument/2006/relationships/tags" Target="../tags/tag294.xml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5.xml"/><Relationship Id="rId3" Type="http://schemas.openxmlformats.org/officeDocument/2006/relationships/tags" Target="../tags/tag310.xml"/><Relationship Id="rId2" Type="http://schemas.openxmlformats.org/officeDocument/2006/relationships/tags" Target="../tags/tag309.xml"/><Relationship Id="rId1" Type="http://schemas.openxmlformats.org/officeDocument/2006/relationships/tags" Target="../tags/tag308.xml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tags" Target="../tags/tag316.xml"/><Relationship Id="rId8" Type="http://schemas.openxmlformats.org/officeDocument/2006/relationships/image" Target="../media/image23.jpeg"/><Relationship Id="rId7" Type="http://schemas.openxmlformats.org/officeDocument/2006/relationships/tags" Target="../tags/tag315.xml"/><Relationship Id="rId6" Type="http://schemas.openxmlformats.org/officeDocument/2006/relationships/tags" Target="../tags/tag314.xml"/><Relationship Id="rId5" Type="http://schemas.openxmlformats.org/officeDocument/2006/relationships/image" Target="../media/image6.png"/><Relationship Id="rId4" Type="http://schemas.openxmlformats.org/officeDocument/2006/relationships/image" Target="../media/image22.jpeg"/><Relationship Id="rId3" Type="http://schemas.openxmlformats.org/officeDocument/2006/relationships/tags" Target="../tags/tag313.xml"/><Relationship Id="rId20" Type="http://schemas.openxmlformats.org/officeDocument/2006/relationships/slideLayout" Target="../slideLayouts/slideLayout18.xml"/><Relationship Id="rId2" Type="http://schemas.openxmlformats.org/officeDocument/2006/relationships/tags" Target="../tags/tag312.xml"/><Relationship Id="rId19" Type="http://schemas.openxmlformats.org/officeDocument/2006/relationships/tags" Target="../tags/tag325.xml"/><Relationship Id="rId18" Type="http://schemas.openxmlformats.org/officeDocument/2006/relationships/tags" Target="../tags/tag324.xml"/><Relationship Id="rId17" Type="http://schemas.openxmlformats.org/officeDocument/2006/relationships/tags" Target="../tags/tag323.xml"/><Relationship Id="rId16" Type="http://schemas.openxmlformats.org/officeDocument/2006/relationships/tags" Target="../tags/tag322.xml"/><Relationship Id="rId15" Type="http://schemas.openxmlformats.org/officeDocument/2006/relationships/tags" Target="../tags/tag321.xml"/><Relationship Id="rId14" Type="http://schemas.openxmlformats.org/officeDocument/2006/relationships/tags" Target="../tags/tag320.xml"/><Relationship Id="rId13" Type="http://schemas.openxmlformats.org/officeDocument/2006/relationships/image" Target="../media/image24.jpeg"/><Relationship Id="rId12" Type="http://schemas.openxmlformats.org/officeDocument/2006/relationships/tags" Target="../tags/tag319.xml"/><Relationship Id="rId11" Type="http://schemas.openxmlformats.org/officeDocument/2006/relationships/tags" Target="../tags/tag318.xml"/><Relationship Id="rId10" Type="http://schemas.openxmlformats.org/officeDocument/2006/relationships/tags" Target="../tags/tag317.xml"/><Relationship Id="rId1" Type="http://schemas.openxmlformats.org/officeDocument/2006/relationships/tags" Target="../tags/tag311.xml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image" Target="../media/image6.png"/><Relationship Id="rId8" Type="http://schemas.openxmlformats.org/officeDocument/2006/relationships/image" Target="../media/image25.jpeg"/><Relationship Id="rId7" Type="http://schemas.openxmlformats.org/officeDocument/2006/relationships/tags" Target="../tags/tag332.xml"/><Relationship Id="rId6" Type="http://schemas.openxmlformats.org/officeDocument/2006/relationships/tags" Target="../tags/tag331.xml"/><Relationship Id="rId5" Type="http://schemas.openxmlformats.org/officeDocument/2006/relationships/tags" Target="../tags/tag330.xml"/><Relationship Id="rId4" Type="http://schemas.openxmlformats.org/officeDocument/2006/relationships/tags" Target="../tags/tag329.xml"/><Relationship Id="rId3" Type="http://schemas.openxmlformats.org/officeDocument/2006/relationships/tags" Target="../tags/tag328.xml"/><Relationship Id="rId28" Type="http://schemas.openxmlformats.org/officeDocument/2006/relationships/slideLayout" Target="../slideLayouts/slideLayout18.xml"/><Relationship Id="rId27" Type="http://schemas.openxmlformats.org/officeDocument/2006/relationships/tags" Target="../tags/tag347.xml"/><Relationship Id="rId26" Type="http://schemas.openxmlformats.org/officeDocument/2006/relationships/tags" Target="../tags/tag346.xml"/><Relationship Id="rId25" Type="http://schemas.openxmlformats.org/officeDocument/2006/relationships/tags" Target="../tags/tag345.xml"/><Relationship Id="rId24" Type="http://schemas.openxmlformats.org/officeDocument/2006/relationships/tags" Target="../tags/tag344.xml"/><Relationship Id="rId23" Type="http://schemas.openxmlformats.org/officeDocument/2006/relationships/tags" Target="../tags/tag343.xml"/><Relationship Id="rId22" Type="http://schemas.openxmlformats.org/officeDocument/2006/relationships/tags" Target="../tags/tag342.xml"/><Relationship Id="rId21" Type="http://schemas.openxmlformats.org/officeDocument/2006/relationships/tags" Target="../tags/tag341.xml"/><Relationship Id="rId20" Type="http://schemas.openxmlformats.org/officeDocument/2006/relationships/image" Target="../media/image28.jpeg"/><Relationship Id="rId2" Type="http://schemas.openxmlformats.org/officeDocument/2006/relationships/tags" Target="../tags/tag327.xml"/><Relationship Id="rId19" Type="http://schemas.openxmlformats.org/officeDocument/2006/relationships/tags" Target="../tags/tag340.xml"/><Relationship Id="rId18" Type="http://schemas.openxmlformats.org/officeDocument/2006/relationships/tags" Target="../tags/tag339.xml"/><Relationship Id="rId17" Type="http://schemas.openxmlformats.org/officeDocument/2006/relationships/image" Target="../media/image27.jpeg"/><Relationship Id="rId16" Type="http://schemas.openxmlformats.org/officeDocument/2006/relationships/tags" Target="../tags/tag338.xml"/><Relationship Id="rId15" Type="http://schemas.openxmlformats.org/officeDocument/2006/relationships/tags" Target="../tags/tag337.xml"/><Relationship Id="rId14" Type="http://schemas.openxmlformats.org/officeDocument/2006/relationships/tags" Target="../tags/tag336.xml"/><Relationship Id="rId13" Type="http://schemas.openxmlformats.org/officeDocument/2006/relationships/tags" Target="../tags/tag335.xml"/><Relationship Id="rId12" Type="http://schemas.openxmlformats.org/officeDocument/2006/relationships/image" Target="../media/image26.jpeg"/><Relationship Id="rId11" Type="http://schemas.openxmlformats.org/officeDocument/2006/relationships/tags" Target="../tags/tag334.xml"/><Relationship Id="rId10" Type="http://schemas.openxmlformats.org/officeDocument/2006/relationships/tags" Target="../tags/tag333.xml"/><Relationship Id="rId1" Type="http://schemas.openxmlformats.org/officeDocument/2006/relationships/tags" Target="../tags/tag326.xml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tags" Target="../tags/tag353.xml"/><Relationship Id="rId8" Type="http://schemas.openxmlformats.org/officeDocument/2006/relationships/tags" Target="../tags/tag352.xml"/><Relationship Id="rId7" Type="http://schemas.openxmlformats.org/officeDocument/2006/relationships/image" Target="../media/image30.svg"/><Relationship Id="rId6" Type="http://schemas.openxmlformats.org/officeDocument/2006/relationships/image" Target="../media/image29.png"/><Relationship Id="rId5" Type="http://schemas.openxmlformats.org/officeDocument/2006/relationships/tags" Target="../tags/tag351.xml"/><Relationship Id="rId4" Type="http://schemas.openxmlformats.org/officeDocument/2006/relationships/tags" Target="../tags/tag350.xml"/><Relationship Id="rId3" Type="http://schemas.openxmlformats.org/officeDocument/2006/relationships/image" Target="../media/image4.png"/><Relationship Id="rId23" Type="http://schemas.openxmlformats.org/officeDocument/2006/relationships/slideLayout" Target="../slideLayouts/slideLayout18.xml"/><Relationship Id="rId22" Type="http://schemas.openxmlformats.org/officeDocument/2006/relationships/tags" Target="../tags/tag362.xml"/><Relationship Id="rId21" Type="http://schemas.openxmlformats.org/officeDocument/2006/relationships/tags" Target="../tags/tag361.xml"/><Relationship Id="rId20" Type="http://schemas.openxmlformats.org/officeDocument/2006/relationships/tags" Target="../tags/tag360.xml"/><Relationship Id="rId2" Type="http://schemas.openxmlformats.org/officeDocument/2006/relationships/tags" Target="../tags/tag349.xml"/><Relationship Id="rId19" Type="http://schemas.openxmlformats.org/officeDocument/2006/relationships/image" Target="../media/image34.svg"/><Relationship Id="rId18" Type="http://schemas.openxmlformats.org/officeDocument/2006/relationships/image" Target="../media/image33.png"/><Relationship Id="rId17" Type="http://schemas.openxmlformats.org/officeDocument/2006/relationships/tags" Target="../tags/tag359.xml"/><Relationship Id="rId16" Type="http://schemas.openxmlformats.org/officeDocument/2006/relationships/tags" Target="../tags/tag358.xml"/><Relationship Id="rId15" Type="http://schemas.openxmlformats.org/officeDocument/2006/relationships/tags" Target="../tags/tag357.xml"/><Relationship Id="rId14" Type="http://schemas.openxmlformats.org/officeDocument/2006/relationships/tags" Target="../tags/tag356.xml"/><Relationship Id="rId13" Type="http://schemas.openxmlformats.org/officeDocument/2006/relationships/image" Target="../media/image32.svg"/><Relationship Id="rId12" Type="http://schemas.openxmlformats.org/officeDocument/2006/relationships/image" Target="../media/image31.png"/><Relationship Id="rId11" Type="http://schemas.openxmlformats.org/officeDocument/2006/relationships/tags" Target="../tags/tag355.xml"/><Relationship Id="rId10" Type="http://schemas.openxmlformats.org/officeDocument/2006/relationships/tags" Target="../tags/tag354.xml"/><Relationship Id="rId1" Type="http://schemas.openxmlformats.org/officeDocument/2006/relationships/tags" Target="../tags/tag348.xml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5.xml"/><Relationship Id="rId3" Type="http://schemas.openxmlformats.org/officeDocument/2006/relationships/tags" Target="../tags/tag365.xml"/><Relationship Id="rId2" Type="http://schemas.openxmlformats.org/officeDocument/2006/relationships/tags" Target="../tags/tag364.xml"/><Relationship Id="rId1" Type="http://schemas.openxmlformats.org/officeDocument/2006/relationships/tags" Target="../tags/tag363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161.xml"/><Relationship Id="rId8" Type="http://schemas.openxmlformats.org/officeDocument/2006/relationships/tags" Target="../tags/tag160.xml"/><Relationship Id="rId7" Type="http://schemas.openxmlformats.org/officeDocument/2006/relationships/tags" Target="../tags/tag159.xml"/><Relationship Id="rId6" Type="http://schemas.openxmlformats.org/officeDocument/2006/relationships/tags" Target="../tags/tag158.xml"/><Relationship Id="rId5" Type="http://schemas.openxmlformats.org/officeDocument/2006/relationships/tags" Target="../tags/tag157.xml"/><Relationship Id="rId4" Type="http://schemas.openxmlformats.org/officeDocument/2006/relationships/tags" Target="../tags/tag156.xml"/><Relationship Id="rId3" Type="http://schemas.openxmlformats.org/officeDocument/2006/relationships/tags" Target="../tags/tag155.xml"/><Relationship Id="rId21" Type="http://schemas.openxmlformats.org/officeDocument/2006/relationships/slideLayout" Target="../slideLayouts/slideLayout14.xml"/><Relationship Id="rId20" Type="http://schemas.openxmlformats.org/officeDocument/2006/relationships/tags" Target="../tags/tag172.xml"/><Relationship Id="rId2" Type="http://schemas.openxmlformats.org/officeDocument/2006/relationships/tags" Target="../tags/tag154.xml"/><Relationship Id="rId19" Type="http://schemas.openxmlformats.org/officeDocument/2006/relationships/tags" Target="../tags/tag171.xml"/><Relationship Id="rId18" Type="http://schemas.openxmlformats.org/officeDocument/2006/relationships/tags" Target="../tags/tag170.xml"/><Relationship Id="rId17" Type="http://schemas.openxmlformats.org/officeDocument/2006/relationships/tags" Target="../tags/tag169.xml"/><Relationship Id="rId16" Type="http://schemas.openxmlformats.org/officeDocument/2006/relationships/tags" Target="../tags/tag168.xml"/><Relationship Id="rId15" Type="http://schemas.openxmlformats.org/officeDocument/2006/relationships/tags" Target="../tags/tag167.xml"/><Relationship Id="rId14" Type="http://schemas.openxmlformats.org/officeDocument/2006/relationships/tags" Target="../tags/tag166.xml"/><Relationship Id="rId13" Type="http://schemas.openxmlformats.org/officeDocument/2006/relationships/tags" Target="../tags/tag165.xml"/><Relationship Id="rId12" Type="http://schemas.openxmlformats.org/officeDocument/2006/relationships/tags" Target="../tags/tag164.xml"/><Relationship Id="rId11" Type="http://schemas.openxmlformats.org/officeDocument/2006/relationships/tags" Target="../tags/tag163.xml"/><Relationship Id="rId10" Type="http://schemas.openxmlformats.org/officeDocument/2006/relationships/tags" Target="../tags/tag162.xml"/><Relationship Id="rId1" Type="http://schemas.openxmlformats.org/officeDocument/2006/relationships/tags" Target="../tags/tag153.xml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tags" Target="../tags/tag373.xml"/><Relationship Id="rId8" Type="http://schemas.openxmlformats.org/officeDocument/2006/relationships/tags" Target="../tags/tag372.xml"/><Relationship Id="rId7" Type="http://schemas.openxmlformats.org/officeDocument/2006/relationships/tags" Target="../tags/tag371.xml"/><Relationship Id="rId6" Type="http://schemas.openxmlformats.org/officeDocument/2006/relationships/tags" Target="../tags/tag370.xml"/><Relationship Id="rId5" Type="http://schemas.openxmlformats.org/officeDocument/2006/relationships/tags" Target="../tags/tag369.xml"/><Relationship Id="rId4" Type="http://schemas.openxmlformats.org/officeDocument/2006/relationships/tags" Target="../tags/tag368.xml"/><Relationship Id="rId3" Type="http://schemas.openxmlformats.org/officeDocument/2006/relationships/tags" Target="../tags/tag367.xml"/><Relationship Id="rId22" Type="http://schemas.openxmlformats.org/officeDocument/2006/relationships/slideLayout" Target="../slideLayouts/slideLayout18.xml"/><Relationship Id="rId21" Type="http://schemas.openxmlformats.org/officeDocument/2006/relationships/tags" Target="../tags/tag385.xml"/><Relationship Id="rId20" Type="http://schemas.openxmlformats.org/officeDocument/2006/relationships/tags" Target="../tags/tag384.xml"/><Relationship Id="rId2" Type="http://schemas.openxmlformats.org/officeDocument/2006/relationships/image" Target="../media/image4.png"/><Relationship Id="rId19" Type="http://schemas.openxmlformats.org/officeDocument/2006/relationships/tags" Target="../tags/tag383.xml"/><Relationship Id="rId18" Type="http://schemas.openxmlformats.org/officeDocument/2006/relationships/tags" Target="../tags/tag382.xml"/><Relationship Id="rId17" Type="http://schemas.openxmlformats.org/officeDocument/2006/relationships/tags" Target="../tags/tag381.xml"/><Relationship Id="rId16" Type="http://schemas.openxmlformats.org/officeDocument/2006/relationships/tags" Target="../tags/tag380.xml"/><Relationship Id="rId15" Type="http://schemas.openxmlformats.org/officeDocument/2006/relationships/tags" Target="../tags/tag379.xml"/><Relationship Id="rId14" Type="http://schemas.openxmlformats.org/officeDocument/2006/relationships/tags" Target="../tags/tag378.xml"/><Relationship Id="rId13" Type="http://schemas.openxmlformats.org/officeDocument/2006/relationships/tags" Target="../tags/tag377.xml"/><Relationship Id="rId12" Type="http://schemas.openxmlformats.org/officeDocument/2006/relationships/tags" Target="../tags/tag376.xml"/><Relationship Id="rId11" Type="http://schemas.openxmlformats.org/officeDocument/2006/relationships/tags" Target="../tags/tag375.xml"/><Relationship Id="rId10" Type="http://schemas.openxmlformats.org/officeDocument/2006/relationships/tags" Target="../tags/tag374.xml"/><Relationship Id="rId1" Type="http://schemas.openxmlformats.org/officeDocument/2006/relationships/tags" Target="../tags/tag366.xml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tags" Target="../tags/tag393.xml"/><Relationship Id="rId8" Type="http://schemas.openxmlformats.org/officeDocument/2006/relationships/tags" Target="../tags/tag392.xml"/><Relationship Id="rId7" Type="http://schemas.openxmlformats.org/officeDocument/2006/relationships/tags" Target="../tags/tag391.xml"/><Relationship Id="rId6" Type="http://schemas.openxmlformats.org/officeDocument/2006/relationships/tags" Target="../tags/tag390.xml"/><Relationship Id="rId5" Type="http://schemas.openxmlformats.org/officeDocument/2006/relationships/tags" Target="../tags/tag389.xml"/><Relationship Id="rId4" Type="http://schemas.openxmlformats.org/officeDocument/2006/relationships/tags" Target="../tags/tag388.xml"/><Relationship Id="rId3" Type="http://schemas.openxmlformats.org/officeDocument/2006/relationships/tags" Target="../tags/tag387.xml"/><Relationship Id="rId2" Type="http://schemas.openxmlformats.org/officeDocument/2006/relationships/image" Target="../media/image4.png"/><Relationship Id="rId15" Type="http://schemas.openxmlformats.org/officeDocument/2006/relationships/slideLayout" Target="../slideLayouts/slideLayout18.xml"/><Relationship Id="rId14" Type="http://schemas.openxmlformats.org/officeDocument/2006/relationships/tags" Target="../tags/tag398.xml"/><Relationship Id="rId13" Type="http://schemas.openxmlformats.org/officeDocument/2006/relationships/tags" Target="../tags/tag397.xml"/><Relationship Id="rId12" Type="http://schemas.openxmlformats.org/officeDocument/2006/relationships/tags" Target="../tags/tag396.xml"/><Relationship Id="rId11" Type="http://schemas.openxmlformats.org/officeDocument/2006/relationships/tags" Target="../tags/tag395.xml"/><Relationship Id="rId10" Type="http://schemas.openxmlformats.org/officeDocument/2006/relationships/tags" Target="../tags/tag394.xml"/><Relationship Id="rId1" Type="http://schemas.openxmlformats.org/officeDocument/2006/relationships/tags" Target="../tags/tag386.xml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3.xml"/><Relationship Id="rId3" Type="http://schemas.openxmlformats.org/officeDocument/2006/relationships/tags" Target="../tags/tag401.xml"/><Relationship Id="rId2" Type="http://schemas.openxmlformats.org/officeDocument/2006/relationships/tags" Target="../tags/tag400.xml"/><Relationship Id="rId1" Type="http://schemas.openxmlformats.org/officeDocument/2006/relationships/tags" Target="../tags/tag399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5.xml"/><Relationship Id="rId3" Type="http://schemas.openxmlformats.org/officeDocument/2006/relationships/tags" Target="../tags/tag175.xml"/><Relationship Id="rId2" Type="http://schemas.openxmlformats.org/officeDocument/2006/relationships/tags" Target="../tags/tag174.xml"/><Relationship Id="rId1" Type="http://schemas.openxmlformats.org/officeDocument/2006/relationships/tags" Target="../tags/tag173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6.png"/><Relationship Id="rId8" Type="http://schemas.openxmlformats.org/officeDocument/2006/relationships/image" Target="../media/image5.jpeg"/><Relationship Id="rId7" Type="http://schemas.openxmlformats.org/officeDocument/2006/relationships/tags" Target="../tags/tag181.xml"/><Relationship Id="rId6" Type="http://schemas.openxmlformats.org/officeDocument/2006/relationships/tags" Target="../tags/tag180.xml"/><Relationship Id="rId5" Type="http://schemas.openxmlformats.org/officeDocument/2006/relationships/tags" Target="../tags/tag179.xml"/><Relationship Id="rId4" Type="http://schemas.openxmlformats.org/officeDocument/2006/relationships/tags" Target="../tags/tag178.xml"/><Relationship Id="rId3" Type="http://schemas.openxmlformats.org/officeDocument/2006/relationships/image" Target="../media/image4.png"/><Relationship Id="rId26" Type="http://schemas.openxmlformats.org/officeDocument/2006/relationships/slideLayout" Target="../slideLayouts/slideLayout18.xml"/><Relationship Id="rId25" Type="http://schemas.openxmlformats.org/officeDocument/2006/relationships/tags" Target="../tags/tag194.xml"/><Relationship Id="rId24" Type="http://schemas.openxmlformats.org/officeDocument/2006/relationships/tags" Target="../tags/tag193.xml"/><Relationship Id="rId23" Type="http://schemas.openxmlformats.org/officeDocument/2006/relationships/tags" Target="../tags/tag192.xml"/><Relationship Id="rId22" Type="http://schemas.openxmlformats.org/officeDocument/2006/relationships/tags" Target="../tags/tag191.xml"/><Relationship Id="rId21" Type="http://schemas.openxmlformats.org/officeDocument/2006/relationships/tags" Target="../tags/tag190.xml"/><Relationship Id="rId20" Type="http://schemas.openxmlformats.org/officeDocument/2006/relationships/image" Target="../media/image9.jpeg"/><Relationship Id="rId2" Type="http://schemas.openxmlformats.org/officeDocument/2006/relationships/tags" Target="../tags/tag177.xml"/><Relationship Id="rId19" Type="http://schemas.openxmlformats.org/officeDocument/2006/relationships/tags" Target="../tags/tag189.xml"/><Relationship Id="rId18" Type="http://schemas.openxmlformats.org/officeDocument/2006/relationships/tags" Target="../tags/tag188.xml"/><Relationship Id="rId17" Type="http://schemas.openxmlformats.org/officeDocument/2006/relationships/image" Target="../media/image8.jpeg"/><Relationship Id="rId16" Type="http://schemas.openxmlformats.org/officeDocument/2006/relationships/tags" Target="../tags/tag187.xml"/><Relationship Id="rId15" Type="http://schemas.openxmlformats.org/officeDocument/2006/relationships/tags" Target="../tags/tag186.xml"/><Relationship Id="rId14" Type="http://schemas.openxmlformats.org/officeDocument/2006/relationships/tags" Target="../tags/tag185.xml"/><Relationship Id="rId13" Type="http://schemas.openxmlformats.org/officeDocument/2006/relationships/tags" Target="../tags/tag184.xml"/><Relationship Id="rId12" Type="http://schemas.openxmlformats.org/officeDocument/2006/relationships/image" Target="../media/image7.png"/><Relationship Id="rId11" Type="http://schemas.openxmlformats.org/officeDocument/2006/relationships/tags" Target="../tags/tag183.xml"/><Relationship Id="rId10" Type="http://schemas.openxmlformats.org/officeDocument/2006/relationships/tags" Target="../tags/tag182.xml"/><Relationship Id="rId1" Type="http://schemas.openxmlformats.org/officeDocument/2006/relationships/tags" Target="../tags/tag176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201.xml"/><Relationship Id="rId8" Type="http://schemas.openxmlformats.org/officeDocument/2006/relationships/tags" Target="../tags/tag200.xml"/><Relationship Id="rId7" Type="http://schemas.openxmlformats.org/officeDocument/2006/relationships/tags" Target="../tags/tag199.xml"/><Relationship Id="rId6" Type="http://schemas.openxmlformats.org/officeDocument/2006/relationships/tags" Target="../tags/tag198.xml"/><Relationship Id="rId5" Type="http://schemas.openxmlformats.org/officeDocument/2006/relationships/tags" Target="../tags/tag197.xml"/><Relationship Id="rId4" Type="http://schemas.openxmlformats.org/officeDocument/2006/relationships/tags" Target="../tags/tag196.xml"/><Relationship Id="rId3" Type="http://schemas.openxmlformats.org/officeDocument/2006/relationships/image" Target="../media/image6.png"/><Relationship Id="rId2" Type="http://schemas.openxmlformats.org/officeDocument/2006/relationships/image" Target="../media/image10.jpeg"/><Relationship Id="rId15" Type="http://schemas.openxmlformats.org/officeDocument/2006/relationships/slideLayout" Target="../slideLayouts/slideLayout18.xml"/><Relationship Id="rId14" Type="http://schemas.openxmlformats.org/officeDocument/2006/relationships/tags" Target="../tags/tag206.xml"/><Relationship Id="rId13" Type="http://schemas.openxmlformats.org/officeDocument/2006/relationships/tags" Target="../tags/tag205.xml"/><Relationship Id="rId12" Type="http://schemas.openxmlformats.org/officeDocument/2006/relationships/tags" Target="../tags/tag204.xml"/><Relationship Id="rId11" Type="http://schemas.openxmlformats.org/officeDocument/2006/relationships/tags" Target="../tags/tag203.xml"/><Relationship Id="rId10" Type="http://schemas.openxmlformats.org/officeDocument/2006/relationships/tags" Target="../tags/tag202.xml"/><Relationship Id="rId1" Type="http://schemas.openxmlformats.org/officeDocument/2006/relationships/tags" Target="../tags/tag195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215.xml"/><Relationship Id="rId8" Type="http://schemas.openxmlformats.org/officeDocument/2006/relationships/tags" Target="../tags/tag214.xml"/><Relationship Id="rId7" Type="http://schemas.openxmlformats.org/officeDocument/2006/relationships/tags" Target="../tags/tag213.xml"/><Relationship Id="rId6" Type="http://schemas.openxmlformats.org/officeDocument/2006/relationships/tags" Target="../tags/tag212.xml"/><Relationship Id="rId5" Type="http://schemas.openxmlformats.org/officeDocument/2006/relationships/tags" Target="../tags/tag211.xml"/><Relationship Id="rId4" Type="http://schemas.openxmlformats.org/officeDocument/2006/relationships/tags" Target="../tags/tag210.xml"/><Relationship Id="rId3" Type="http://schemas.openxmlformats.org/officeDocument/2006/relationships/tags" Target="../tags/tag209.xml"/><Relationship Id="rId2" Type="http://schemas.openxmlformats.org/officeDocument/2006/relationships/tags" Target="../tags/tag208.xml"/><Relationship Id="rId13" Type="http://schemas.openxmlformats.org/officeDocument/2006/relationships/slideLayout" Target="../slideLayouts/slideLayout18.xml"/><Relationship Id="rId12" Type="http://schemas.openxmlformats.org/officeDocument/2006/relationships/tags" Target="../tags/tag216.xml"/><Relationship Id="rId11" Type="http://schemas.openxmlformats.org/officeDocument/2006/relationships/image" Target="../media/image6.png"/><Relationship Id="rId10" Type="http://schemas.openxmlformats.org/officeDocument/2006/relationships/image" Target="../media/image11.jpeg"/><Relationship Id="rId1" Type="http://schemas.openxmlformats.org/officeDocument/2006/relationships/tags" Target="../tags/tag207.xml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5.xml"/><Relationship Id="rId3" Type="http://schemas.openxmlformats.org/officeDocument/2006/relationships/tags" Target="../tags/tag219.xml"/><Relationship Id="rId2" Type="http://schemas.openxmlformats.org/officeDocument/2006/relationships/tags" Target="../tags/tag218.xml"/><Relationship Id="rId1" Type="http://schemas.openxmlformats.org/officeDocument/2006/relationships/tags" Target="../tags/tag217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224.xml"/><Relationship Id="rId8" Type="http://schemas.openxmlformats.org/officeDocument/2006/relationships/image" Target="../media/image13.jpeg"/><Relationship Id="rId7" Type="http://schemas.openxmlformats.org/officeDocument/2006/relationships/tags" Target="../tags/tag223.xml"/><Relationship Id="rId6" Type="http://schemas.openxmlformats.org/officeDocument/2006/relationships/image" Target="../media/image6.png"/><Relationship Id="rId5" Type="http://schemas.openxmlformats.org/officeDocument/2006/relationships/image" Target="../media/image12.jpeg"/><Relationship Id="rId4" Type="http://schemas.openxmlformats.org/officeDocument/2006/relationships/tags" Target="../tags/tag222.xml"/><Relationship Id="rId3" Type="http://schemas.openxmlformats.org/officeDocument/2006/relationships/tags" Target="../tags/tag221.xml"/><Relationship Id="rId22" Type="http://schemas.openxmlformats.org/officeDocument/2006/relationships/slideLayout" Target="../slideLayouts/slideLayout18.xml"/><Relationship Id="rId21" Type="http://schemas.openxmlformats.org/officeDocument/2006/relationships/tags" Target="../tags/tag234.xml"/><Relationship Id="rId20" Type="http://schemas.openxmlformats.org/officeDocument/2006/relationships/tags" Target="../tags/tag233.xml"/><Relationship Id="rId2" Type="http://schemas.openxmlformats.org/officeDocument/2006/relationships/image" Target="../media/image4.png"/><Relationship Id="rId19" Type="http://schemas.openxmlformats.org/officeDocument/2006/relationships/tags" Target="../tags/tag232.xml"/><Relationship Id="rId18" Type="http://schemas.openxmlformats.org/officeDocument/2006/relationships/tags" Target="../tags/tag231.xml"/><Relationship Id="rId17" Type="http://schemas.openxmlformats.org/officeDocument/2006/relationships/tags" Target="../tags/tag230.xml"/><Relationship Id="rId16" Type="http://schemas.openxmlformats.org/officeDocument/2006/relationships/tags" Target="../tags/tag229.xml"/><Relationship Id="rId15" Type="http://schemas.openxmlformats.org/officeDocument/2006/relationships/tags" Target="../tags/tag228.xml"/><Relationship Id="rId14" Type="http://schemas.openxmlformats.org/officeDocument/2006/relationships/image" Target="../media/image15.jpeg"/><Relationship Id="rId13" Type="http://schemas.openxmlformats.org/officeDocument/2006/relationships/tags" Target="../tags/tag227.xml"/><Relationship Id="rId12" Type="http://schemas.openxmlformats.org/officeDocument/2006/relationships/tags" Target="../tags/tag226.xml"/><Relationship Id="rId11" Type="http://schemas.openxmlformats.org/officeDocument/2006/relationships/image" Target="../media/image14.jpeg"/><Relationship Id="rId10" Type="http://schemas.openxmlformats.org/officeDocument/2006/relationships/tags" Target="../tags/tag225.xml"/><Relationship Id="rId1" Type="http://schemas.openxmlformats.org/officeDocument/2006/relationships/tags" Target="../tags/tag220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image" Target="../media/image16.jpeg"/><Relationship Id="rId8" Type="http://schemas.openxmlformats.org/officeDocument/2006/relationships/tags" Target="../tags/tag241.xml"/><Relationship Id="rId7" Type="http://schemas.openxmlformats.org/officeDocument/2006/relationships/tags" Target="../tags/tag240.xml"/><Relationship Id="rId6" Type="http://schemas.openxmlformats.org/officeDocument/2006/relationships/tags" Target="../tags/tag239.xml"/><Relationship Id="rId5" Type="http://schemas.openxmlformats.org/officeDocument/2006/relationships/tags" Target="../tags/tag238.xml"/><Relationship Id="rId4" Type="http://schemas.openxmlformats.org/officeDocument/2006/relationships/tags" Target="../tags/tag237.xml"/><Relationship Id="rId3" Type="http://schemas.openxmlformats.org/officeDocument/2006/relationships/tags" Target="../tags/tag236.xml"/><Relationship Id="rId2" Type="http://schemas.openxmlformats.org/officeDocument/2006/relationships/image" Target="../media/image4.png"/><Relationship Id="rId17" Type="http://schemas.openxmlformats.org/officeDocument/2006/relationships/slideLayout" Target="../slideLayouts/slideLayout18.xml"/><Relationship Id="rId16" Type="http://schemas.openxmlformats.org/officeDocument/2006/relationships/tags" Target="../tags/tag246.xml"/><Relationship Id="rId15" Type="http://schemas.openxmlformats.org/officeDocument/2006/relationships/tags" Target="../tags/tag245.xml"/><Relationship Id="rId14" Type="http://schemas.openxmlformats.org/officeDocument/2006/relationships/tags" Target="../tags/tag244.xml"/><Relationship Id="rId13" Type="http://schemas.openxmlformats.org/officeDocument/2006/relationships/tags" Target="../tags/tag243.xml"/><Relationship Id="rId12" Type="http://schemas.openxmlformats.org/officeDocument/2006/relationships/image" Target="../media/image17.jpeg"/><Relationship Id="rId11" Type="http://schemas.openxmlformats.org/officeDocument/2006/relationships/tags" Target="../tags/tag242.xml"/><Relationship Id="rId10" Type="http://schemas.openxmlformats.org/officeDocument/2006/relationships/image" Target="../media/image6.png"/><Relationship Id="rId1" Type="http://schemas.openxmlformats.org/officeDocument/2006/relationships/tags" Target="../tags/tag23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文本占位符 4"/>
          <p:cNvSpPr>
            <a:spLocks noGrp="1"/>
          </p:cNvSpPr>
          <p:nvPr>
            <p:ph type="body" idx="13"/>
            <p:custDataLst>
              <p:tags r:id="rId1"/>
            </p:custDataLst>
          </p:nvPr>
        </p:nvSpPr>
        <p:spPr/>
        <p:txBody>
          <a:bodyPr/>
          <a:p>
            <a:r>
              <a:rPr lang="en-US" altLang="en-US"/>
              <a:t>2025/05/14</a:t>
            </a:r>
            <a:endParaRPr lang="en-US" altLang="en-US"/>
          </a:p>
        </p:txBody>
      </p:sp>
      <p:sp>
        <p:nvSpPr>
          <p:cNvPr id="6" name="标题 5"/>
          <p:cNvSpPr>
            <a:spLocks noGrp="1"/>
          </p:cNvSpPr>
          <p:nvPr>
            <p:ph type="ctrTitle" idx="14"/>
            <p:custDataLst>
              <p:tags r:id="rId2"/>
            </p:custDataLst>
          </p:nvPr>
        </p:nvSpPr>
        <p:spPr/>
        <p:txBody>
          <a:bodyPr/>
          <a:p>
            <a:r>
              <a:rPr lang="zh-CN" altLang="en-US"/>
              <a:t>社区老人健康管理系统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idx="15"/>
            <p:custDataLst>
              <p:tags r:id="rId3"/>
            </p:custDataLst>
          </p:nvPr>
        </p:nvSpPr>
        <p:spPr>
          <a:xfrm>
            <a:off x="921384" y="4537071"/>
            <a:ext cx="9296403" cy="457200"/>
          </a:xfrm>
        </p:spPr>
        <p:txBody>
          <a:bodyPr/>
          <a:p>
            <a:r>
              <a:rPr lang="zh-CN" altLang="en-US"/>
              <a:t>汇报人：陈</a:t>
            </a:r>
            <a:r>
              <a:rPr lang="zh-CN" altLang="en-US"/>
              <a:t>权</a:t>
            </a:r>
            <a:endParaRPr lang="zh-CN" altLang="en-US"/>
          </a:p>
          <a:p>
            <a:r>
              <a:rPr lang="zh-CN" altLang="en-US"/>
              <a:t>班级：网络</a:t>
            </a:r>
            <a:r>
              <a:rPr lang="en-US" altLang="zh-CN"/>
              <a:t>211</a:t>
            </a:r>
            <a:endParaRPr lang="en-US" altLang="zh-CN"/>
          </a:p>
          <a:p>
            <a:r>
              <a:rPr lang="zh-CN" altLang="en-US"/>
              <a:t>导师：韩玉</a:t>
            </a:r>
            <a:r>
              <a:rPr lang="zh-CN" altLang="en-US"/>
              <a:t>娟</a:t>
            </a:r>
            <a:endParaRPr lang="zh-CN" altLang="en-US"/>
          </a:p>
        </p:txBody>
      </p:sp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9603" y="609603"/>
            <a:ext cx="11112502" cy="761997"/>
          </a:xfrm>
          <a:noFill/>
        </p:spPr>
        <p:txBody>
          <a:bodyPr lIns="0" tIns="0" rIns="0" bIns="0" anchor="t">
            <a:noAutofit/>
          </a:bodyPr>
          <a:p>
            <a:pPr algn="l">
              <a:lnSpc>
                <a:spcPct val="114000"/>
              </a:lnSpc>
            </a:pPr>
            <a:r>
              <a:rPr lang="zh-CN" altLang="en-US" sz="4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rPr>
              <a:t>分级权限管理功能</a:t>
            </a:r>
            <a:endParaRPr lang="zh-CN" altLang="en-US" sz="4400">
              <a:solidFill>
                <a:schemeClr val="tx1"/>
              </a:solidFill>
              <a:latin typeface="Microsoft YaHei UI" panose="020B0503020204020204" charset="-122"/>
              <a:ea typeface="Microsoft YaHei UI" panose="020B0503020204020204" charset="-122"/>
            </a:endParaRPr>
          </a:p>
        </p:txBody>
      </p:sp>
      <p:sp>
        <p:nvSpPr>
          <p:cNvPr id="3" name="矩形 2"/>
          <p:cNvSpPr/>
          <p:nvPr>
            <p:custDataLst>
              <p:tags r:id="rId2"/>
            </p:custDataLst>
          </p:nvPr>
        </p:nvSpPr>
        <p:spPr>
          <a:xfrm>
            <a:off x="11684002" y="0"/>
            <a:ext cx="508000" cy="508000"/>
          </a:xfrm>
          <a:prstGeom prst="rect">
            <a:avLst/>
          </a:prstGeom>
          <a:solidFill>
            <a:schemeClr val="accent2"/>
          </a:soli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4" name="图片 3" descr="C:/Users/Administrator/AppData/Roaming/Kingsoft/office6/wppai/generateppt/449eeba5-6603-4956-b306-882990a78804.jpg449eeba5-6603-4956-b306-882990a78804"/>
          <p:cNvPicPr preferRelativeResize="0"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rcRect l="895" r="895"/>
          <a:stretch>
            <a:fillRect/>
          </a:stretch>
        </p:blipFill>
        <p:spPr>
          <a:xfrm>
            <a:off x="609603" y="1828800"/>
            <a:ext cx="10972800" cy="2234565"/>
          </a:xfrm>
          <a:custGeom>
            <a:avLst/>
            <a:gdLst>
              <a:gd name="connisteX0" fmla="*/ 0 w 152400"/>
              <a:gd name="connsiteY0" fmla="*/ 203197 h 31044"/>
              <a:gd name="connisteX1" fmla="*/ 203197 w 152400"/>
              <a:gd name="connsiteY1" fmla="*/ 0 h 31044"/>
              <a:gd name="connisteX2" fmla="*/ 10769602 w 152400"/>
              <a:gd name="connsiteY2" fmla="*/ 0 h 31044"/>
              <a:gd name="connisteX3" fmla="*/ 10972800 w 152400"/>
              <a:gd name="connsiteY3" fmla="*/ 203197 h 31044"/>
              <a:gd name="connisteX4" fmla="*/ 10972800 w 152400"/>
              <a:gd name="connsiteY4" fmla="*/ 2031997 h 31044"/>
              <a:gd name="connisteX5" fmla="*/ 10769602 w 152400"/>
              <a:gd name="connsiteY5" fmla="*/ 2235195 h 31044"/>
              <a:gd name="connisteX6" fmla="*/ 203197 w 152400"/>
              <a:gd name="connsiteY6" fmla="*/ 2235195 h 31044"/>
              <a:gd name="connisteX7" fmla="*/ 0 w 152400"/>
              <a:gd name="connsiteY7" fmla="*/ 2031997 h 31044"/>
              <a:gd name="connisteX8" fmla="*/ 0 w 152400"/>
              <a:gd name="connsiteY8" fmla="*/ 203197 h 31044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0972800" h="2235196">
                <a:moveTo>
                  <a:pt x="0" y="203198"/>
                </a:moveTo>
                <a:cubicBezTo>
                  <a:pt x="0" y="90974"/>
                  <a:pt x="90974" y="0"/>
                  <a:pt x="203198" y="0"/>
                </a:cubicBezTo>
                <a:lnTo>
                  <a:pt x="10769602" y="0"/>
                </a:lnTo>
                <a:cubicBezTo>
                  <a:pt x="10881826" y="0"/>
                  <a:pt x="10972800" y="90974"/>
                  <a:pt x="10972800" y="203198"/>
                </a:cubicBezTo>
                <a:lnTo>
                  <a:pt x="10972800" y="2031998"/>
                </a:lnTo>
                <a:cubicBezTo>
                  <a:pt x="10972800" y="2144231"/>
                  <a:pt x="10881826" y="2235196"/>
                  <a:pt x="10769602" y="2235196"/>
                </a:cubicBezTo>
                <a:lnTo>
                  <a:pt x="203198" y="2235196"/>
                </a:lnTo>
                <a:cubicBezTo>
                  <a:pt x="90974" y="2235196"/>
                  <a:pt x="0" y="2144231"/>
                  <a:pt x="0" y="2031998"/>
                </a:cubicBezTo>
                <a:lnTo>
                  <a:pt x="0" y="203198"/>
                </a:lnTo>
                <a:close/>
              </a:path>
            </a:pathLst>
          </a:custGeom>
          <a:blipFill rotWithShape="1">
            <a:blip r:embed="rId5"/>
            <a:stretch>
              <a:fillRect/>
            </a:stretch>
          </a:blip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prstClr val="black"/>
                  </a:fgClr>
                </a:pattFill>
              </a14:hiddenLine>
            </a:ext>
          </a:extLst>
        </p:spPr>
      </p:pic>
      <p:grpSp>
        <p:nvGrpSpPr>
          <p:cNvPr id="19" name="组合 18"/>
          <p:cNvGrpSpPr/>
          <p:nvPr/>
        </p:nvGrpSpPr>
        <p:grpSpPr>
          <a:xfrm>
            <a:off x="609600" y="4521200"/>
            <a:ext cx="11049000" cy="1727200"/>
            <a:chOff x="960" y="7120"/>
            <a:chExt cx="17400" cy="2720"/>
          </a:xfrm>
        </p:grpSpPr>
        <p:sp>
          <p:nvSpPr>
            <p:cNvPr id="7" name="任意多边形 6"/>
            <p:cNvSpPr/>
            <p:nvPr>
              <p:custDataLst>
                <p:tags r:id="rId6"/>
              </p:custDataLst>
            </p:nvPr>
          </p:nvSpPr>
          <p:spPr>
            <a:xfrm>
              <a:off x="960" y="7120"/>
              <a:ext cx="80" cy="2720"/>
            </a:xfrm>
            <a:custGeom>
              <a:avLst/>
              <a:gdLst>
                <a:gd name="connisteX0" fmla="*/ 0 w 705"/>
                <a:gd name="connsiteY0" fmla="*/ 25402 h 23988"/>
                <a:gd name="connisteX1" fmla="*/ 25402 w 705"/>
                <a:gd name="connsiteY1" fmla="*/ 0 h 23988"/>
                <a:gd name="connisteX2" fmla="*/ 25402 w 705"/>
                <a:gd name="connsiteY2" fmla="*/ 0 h 23988"/>
                <a:gd name="connisteX3" fmla="*/ 50804 w 705"/>
                <a:gd name="connsiteY3" fmla="*/ 25402 h 23988"/>
                <a:gd name="connisteX4" fmla="*/ 50804 w 705"/>
                <a:gd name="connsiteY4" fmla="*/ 1701798 h 23988"/>
                <a:gd name="connisteX5" fmla="*/ 25402 w 705"/>
                <a:gd name="connsiteY5" fmla="*/ 1727201 h 23988"/>
                <a:gd name="connisteX6" fmla="*/ 25402 w 705"/>
                <a:gd name="connsiteY6" fmla="*/ 1727201 h 23988"/>
                <a:gd name="connisteX7" fmla="*/ 0 w 705"/>
                <a:gd name="connsiteY7" fmla="*/ 1701798 h 23988"/>
                <a:gd name="connisteX8" fmla="*/ 0 w 705"/>
                <a:gd name="connsiteY8" fmla="*/ 25402 h 23988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pathLst>
                <a:path w="50804" h="1727201">
                  <a:moveTo>
                    <a:pt x="0" y="25402"/>
                  </a:moveTo>
                  <a:cubicBezTo>
                    <a:pt x="0" y="11375"/>
                    <a:pt x="11375" y="0"/>
                    <a:pt x="25402" y="0"/>
                  </a:cubicBezTo>
                  <a:lnTo>
                    <a:pt x="25402" y="0"/>
                  </a:lnTo>
                  <a:cubicBezTo>
                    <a:pt x="39429" y="0"/>
                    <a:pt x="50804" y="11375"/>
                    <a:pt x="50804" y="25402"/>
                  </a:cubicBezTo>
                  <a:lnTo>
                    <a:pt x="50804" y="1701799"/>
                  </a:lnTo>
                  <a:cubicBezTo>
                    <a:pt x="50804" y="1715835"/>
                    <a:pt x="39429" y="1727201"/>
                    <a:pt x="25402" y="1727201"/>
                  </a:cubicBezTo>
                  <a:lnTo>
                    <a:pt x="25402" y="1727201"/>
                  </a:lnTo>
                  <a:cubicBezTo>
                    <a:pt x="11375" y="1727201"/>
                    <a:pt x="0" y="1715835"/>
                    <a:pt x="0" y="1701799"/>
                  </a:cubicBezTo>
                  <a:lnTo>
                    <a:pt x="0" y="25402"/>
                  </a:ln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" name="任意多边形 9"/>
            <p:cNvSpPr/>
            <p:nvPr>
              <p:custDataLst>
                <p:tags r:id="rId7"/>
              </p:custDataLst>
            </p:nvPr>
          </p:nvSpPr>
          <p:spPr>
            <a:xfrm>
              <a:off x="5400" y="7120"/>
              <a:ext cx="80" cy="2720"/>
            </a:xfrm>
            <a:custGeom>
              <a:avLst/>
              <a:gdLst>
                <a:gd name="connisteX0" fmla="*/ 0 w 705"/>
                <a:gd name="connsiteY0" fmla="*/ 25402 h 23988"/>
                <a:gd name="connisteX1" fmla="*/ 25402 w 705"/>
                <a:gd name="connsiteY1" fmla="*/ 0 h 23988"/>
                <a:gd name="connisteX2" fmla="*/ 25402 w 705"/>
                <a:gd name="connsiteY2" fmla="*/ 0 h 23988"/>
                <a:gd name="connisteX3" fmla="*/ 50804 w 705"/>
                <a:gd name="connsiteY3" fmla="*/ 25402 h 23988"/>
                <a:gd name="connisteX4" fmla="*/ 50804 w 705"/>
                <a:gd name="connsiteY4" fmla="*/ 1701798 h 23988"/>
                <a:gd name="connisteX5" fmla="*/ 25402 w 705"/>
                <a:gd name="connsiteY5" fmla="*/ 1727201 h 23988"/>
                <a:gd name="connisteX6" fmla="*/ 25402 w 705"/>
                <a:gd name="connsiteY6" fmla="*/ 1727201 h 23988"/>
                <a:gd name="connisteX7" fmla="*/ 0 w 705"/>
                <a:gd name="connsiteY7" fmla="*/ 1701798 h 23988"/>
                <a:gd name="connisteX8" fmla="*/ 0 w 705"/>
                <a:gd name="connsiteY8" fmla="*/ 25402 h 23988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pathLst>
                <a:path w="50804" h="1727201">
                  <a:moveTo>
                    <a:pt x="0" y="25402"/>
                  </a:moveTo>
                  <a:cubicBezTo>
                    <a:pt x="0" y="11375"/>
                    <a:pt x="11375" y="0"/>
                    <a:pt x="25402" y="0"/>
                  </a:cubicBezTo>
                  <a:lnTo>
                    <a:pt x="25402" y="0"/>
                  </a:lnTo>
                  <a:cubicBezTo>
                    <a:pt x="39429" y="0"/>
                    <a:pt x="50804" y="11375"/>
                    <a:pt x="50804" y="25402"/>
                  </a:cubicBezTo>
                  <a:lnTo>
                    <a:pt x="50804" y="1701799"/>
                  </a:lnTo>
                  <a:cubicBezTo>
                    <a:pt x="50804" y="1715835"/>
                    <a:pt x="39429" y="1727201"/>
                    <a:pt x="25402" y="1727201"/>
                  </a:cubicBezTo>
                  <a:lnTo>
                    <a:pt x="25402" y="1727201"/>
                  </a:lnTo>
                  <a:cubicBezTo>
                    <a:pt x="11375" y="1727201"/>
                    <a:pt x="0" y="1715835"/>
                    <a:pt x="0" y="1701799"/>
                  </a:cubicBezTo>
                  <a:lnTo>
                    <a:pt x="0" y="25402"/>
                  </a:ln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>
              <p:custDataLst>
                <p:tags r:id="rId8"/>
              </p:custDataLst>
            </p:nvPr>
          </p:nvSpPr>
          <p:spPr>
            <a:xfrm>
              <a:off x="1200" y="7120"/>
              <a:ext cx="384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11000"/>
                </a:lnSpc>
              </a:pPr>
              <a:r>
                <a:rPr lang="zh-CN" altLang="en-US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用户角色定义</a:t>
              </a:r>
              <a:endParaRPr lang="zh-CN" altLang="en-US" sz="2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9" name="文本框 8"/>
            <p:cNvSpPr txBox="1"/>
            <p:nvPr>
              <p:custDataLst>
                <p:tags r:id="rId9"/>
              </p:custDataLst>
            </p:nvPr>
          </p:nvSpPr>
          <p:spPr>
            <a:xfrm>
              <a:off x="1200" y="7920"/>
              <a:ext cx="3800" cy="192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zh-CN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系统中定义了管理员、老</a:t>
              </a:r>
              <a:r>
                <a:rPr lang="zh-CN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年人和</a:t>
              </a:r>
              <a:r>
                <a:rPr lang="zh-CN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年轻人等不同角色，各角色拥有不同的操作权限。</a:t>
              </a:r>
              <a:endParaRPr lang="zh-CN" altLang="en-US" sz="16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3" name="任意多边形 12"/>
            <p:cNvSpPr/>
            <p:nvPr>
              <p:custDataLst>
                <p:tags r:id="rId10"/>
              </p:custDataLst>
            </p:nvPr>
          </p:nvSpPr>
          <p:spPr>
            <a:xfrm>
              <a:off x="9840" y="7120"/>
              <a:ext cx="81" cy="2720"/>
            </a:xfrm>
            <a:custGeom>
              <a:avLst/>
              <a:gdLst>
                <a:gd name="connisteX0" fmla="*/ 0 w 705"/>
                <a:gd name="connsiteY0" fmla="*/ 25402 h 23988"/>
                <a:gd name="connisteX1" fmla="*/ 25402 w 705"/>
                <a:gd name="connsiteY1" fmla="*/ 0 h 23988"/>
                <a:gd name="connisteX2" fmla="*/ 25402 w 705"/>
                <a:gd name="connsiteY2" fmla="*/ 0 h 23988"/>
                <a:gd name="connisteX3" fmla="*/ 50804 w 705"/>
                <a:gd name="connsiteY3" fmla="*/ 25402 h 23988"/>
                <a:gd name="connisteX4" fmla="*/ 50804 w 705"/>
                <a:gd name="connsiteY4" fmla="*/ 1701798 h 23988"/>
                <a:gd name="connisteX5" fmla="*/ 25402 w 705"/>
                <a:gd name="connsiteY5" fmla="*/ 1727201 h 23988"/>
                <a:gd name="connisteX6" fmla="*/ 25402 w 705"/>
                <a:gd name="connsiteY6" fmla="*/ 1727201 h 23988"/>
                <a:gd name="connisteX7" fmla="*/ 0 w 705"/>
                <a:gd name="connsiteY7" fmla="*/ 1701798 h 23988"/>
                <a:gd name="connisteX8" fmla="*/ 0 w 705"/>
                <a:gd name="connsiteY8" fmla="*/ 25402 h 23988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pathLst>
                <a:path w="50804" h="1727201">
                  <a:moveTo>
                    <a:pt x="0" y="25402"/>
                  </a:moveTo>
                  <a:cubicBezTo>
                    <a:pt x="0" y="11375"/>
                    <a:pt x="11375" y="0"/>
                    <a:pt x="25402" y="0"/>
                  </a:cubicBezTo>
                  <a:lnTo>
                    <a:pt x="25402" y="0"/>
                  </a:lnTo>
                  <a:cubicBezTo>
                    <a:pt x="39429" y="0"/>
                    <a:pt x="50804" y="11375"/>
                    <a:pt x="50804" y="25402"/>
                  </a:cubicBezTo>
                  <a:lnTo>
                    <a:pt x="50804" y="1701799"/>
                  </a:lnTo>
                  <a:cubicBezTo>
                    <a:pt x="50804" y="1715835"/>
                    <a:pt x="39429" y="1727201"/>
                    <a:pt x="25402" y="1727201"/>
                  </a:cubicBezTo>
                  <a:lnTo>
                    <a:pt x="25402" y="1727201"/>
                  </a:lnTo>
                  <a:cubicBezTo>
                    <a:pt x="11375" y="1727201"/>
                    <a:pt x="0" y="1715835"/>
                    <a:pt x="0" y="1701799"/>
                  </a:cubicBezTo>
                  <a:lnTo>
                    <a:pt x="0" y="25402"/>
                  </a:ln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" name="文本框 10"/>
            <p:cNvSpPr txBox="1"/>
            <p:nvPr>
              <p:custDataLst>
                <p:tags r:id="rId11"/>
              </p:custDataLst>
            </p:nvPr>
          </p:nvSpPr>
          <p:spPr>
            <a:xfrm>
              <a:off x="5640" y="7120"/>
              <a:ext cx="384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11000"/>
                </a:lnSpc>
              </a:pPr>
              <a:r>
                <a:rPr lang="zh-CN" altLang="en-US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权限细分设置</a:t>
              </a:r>
              <a:endParaRPr lang="zh-CN" altLang="en-US" sz="2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2" name="文本框 11"/>
            <p:cNvSpPr txBox="1"/>
            <p:nvPr>
              <p:custDataLst>
                <p:tags r:id="rId12"/>
              </p:custDataLst>
            </p:nvPr>
          </p:nvSpPr>
          <p:spPr>
            <a:xfrm>
              <a:off x="5640" y="7920"/>
              <a:ext cx="3800" cy="192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zh-CN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根据职责不同，权限细分到查看、编辑、删除等具体操作，确保数据安全。</a:t>
              </a:r>
              <a:endParaRPr lang="zh-CN" altLang="en-US" sz="16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6" name="任意多边形 15"/>
            <p:cNvSpPr/>
            <p:nvPr>
              <p:custDataLst>
                <p:tags r:id="rId13"/>
              </p:custDataLst>
            </p:nvPr>
          </p:nvSpPr>
          <p:spPr>
            <a:xfrm>
              <a:off x="14280" y="7120"/>
              <a:ext cx="80" cy="2720"/>
            </a:xfrm>
            <a:custGeom>
              <a:avLst/>
              <a:gdLst>
                <a:gd name="connisteX0" fmla="*/ 0 w 705"/>
                <a:gd name="connsiteY0" fmla="*/ 25402 h 23988"/>
                <a:gd name="connisteX1" fmla="*/ 25402 w 705"/>
                <a:gd name="connsiteY1" fmla="*/ 0 h 23988"/>
                <a:gd name="connisteX2" fmla="*/ 25402 w 705"/>
                <a:gd name="connsiteY2" fmla="*/ 0 h 23988"/>
                <a:gd name="connisteX3" fmla="*/ 50804 w 705"/>
                <a:gd name="connsiteY3" fmla="*/ 25402 h 23988"/>
                <a:gd name="connisteX4" fmla="*/ 50804 w 705"/>
                <a:gd name="connsiteY4" fmla="*/ 1701798 h 23988"/>
                <a:gd name="connisteX5" fmla="*/ 25402 w 705"/>
                <a:gd name="connsiteY5" fmla="*/ 1727201 h 23988"/>
                <a:gd name="connisteX6" fmla="*/ 25402 w 705"/>
                <a:gd name="connsiteY6" fmla="*/ 1727201 h 23988"/>
                <a:gd name="connisteX7" fmla="*/ 0 w 705"/>
                <a:gd name="connsiteY7" fmla="*/ 1701798 h 23988"/>
                <a:gd name="connisteX8" fmla="*/ 0 w 705"/>
                <a:gd name="connsiteY8" fmla="*/ 25402 h 23988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pathLst>
                <a:path w="50804" h="1727201">
                  <a:moveTo>
                    <a:pt x="0" y="25402"/>
                  </a:moveTo>
                  <a:cubicBezTo>
                    <a:pt x="0" y="11375"/>
                    <a:pt x="11375" y="0"/>
                    <a:pt x="25402" y="0"/>
                  </a:cubicBezTo>
                  <a:lnTo>
                    <a:pt x="25402" y="0"/>
                  </a:lnTo>
                  <a:cubicBezTo>
                    <a:pt x="39429" y="0"/>
                    <a:pt x="50804" y="11375"/>
                    <a:pt x="50804" y="25402"/>
                  </a:cubicBezTo>
                  <a:lnTo>
                    <a:pt x="50804" y="1701799"/>
                  </a:lnTo>
                  <a:cubicBezTo>
                    <a:pt x="50804" y="1715835"/>
                    <a:pt x="39429" y="1727201"/>
                    <a:pt x="25402" y="1727201"/>
                  </a:cubicBezTo>
                  <a:lnTo>
                    <a:pt x="25402" y="1727201"/>
                  </a:lnTo>
                  <a:cubicBezTo>
                    <a:pt x="11375" y="1727201"/>
                    <a:pt x="0" y="1715835"/>
                    <a:pt x="0" y="1701799"/>
                  </a:cubicBezTo>
                  <a:lnTo>
                    <a:pt x="0" y="25402"/>
                  </a:ln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4" name="文本框 13"/>
            <p:cNvSpPr txBox="1"/>
            <p:nvPr>
              <p:custDataLst>
                <p:tags r:id="rId14"/>
              </p:custDataLst>
            </p:nvPr>
          </p:nvSpPr>
          <p:spPr>
            <a:xfrm>
              <a:off x="10080" y="7120"/>
              <a:ext cx="384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11000"/>
                </a:lnSpc>
              </a:pPr>
              <a:r>
                <a:rPr lang="zh-CN" altLang="en-US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访问控制策略</a:t>
              </a:r>
              <a:endParaRPr lang="zh-CN" altLang="en-US" sz="2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5" name="文本框 14"/>
            <p:cNvSpPr txBox="1"/>
            <p:nvPr>
              <p:custDataLst>
                <p:tags r:id="rId15"/>
              </p:custDataLst>
            </p:nvPr>
          </p:nvSpPr>
          <p:spPr>
            <a:xfrm>
              <a:off x="10080" y="7920"/>
              <a:ext cx="3800" cy="192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zh-CN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实施基于角色的访问控制策略，确保只有授权用户才能访问敏感信息。</a:t>
              </a:r>
              <a:endParaRPr lang="zh-CN" altLang="en-US" sz="16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7" name="文本框 16"/>
            <p:cNvSpPr txBox="1"/>
            <p:nvPr>
              <p:custDataLst>
                <p:tags r:id="rId16"/>
              </p:custDataLst>
            </p:nvPr>
          </p:nvSpPr>
          <p:spPr>
            <a:xfrm>
              <a:off x="14520" y="7120"/>
              <a:ext cx="384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11000"/>
                </a:lnSpc>
              </a:pPr>
              <a:r>
                <a:rPr lang="zh-CN" altLang="en-US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数据</a:t>
              </a:r>
              <a:r>
                <a:rPr lang="zh-CN" altLang="en-US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变更记录</a:t>
              </a:r>
              <a:endParaRPr lang="zh-CN" altLang="en-US" sz="2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8" name="文本框 17"/>
            <p:cNvSpPr txBox="1"/>
            <p:nvPr>
              <p:custDataLst>
                <p:tags r:id="rId17"/>
              </p:custDataLst>
            </p:nvPr>
          </p:nvSpPr>
          <p:spPr>
            <a:xfrm>
              <a:off x="14520" y="7920"/>
              <a:ext cx="3800" cy="192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zh-CN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系统记录所有数据新增和更改时的</a:t>
              </a:r>
              <a:r>
                <a:rPr lang="zh-CN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时间。</a:t>
              </a:r>
              <a:endParaRPr lang="zh-CN" altLang="en-US" sz="16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</p:grpSp>
    </p:spTree>
    <p:custDataLst>
      <p:tags r:id="rId18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任意多边形 2"/>
          <p:cNvSpPr/>
          <p:nvPr>
            <p:custDataLst>
              <p:tags r:id="rId1"/>
            </p:custDataLst>
          </p:nvPr>
        </p:nvSpPr>
        <p:spPr>
          <a:xfrm>
            <a:off x="8864596" y="0"/>
            <a:ext cx="3327400" cy="6858000"/>
          </a:xfrm>
          <a:custGeom>
            <a:avLst/>
            <a:gdLst>
              <a:gd name="connisteX0" fmla="*/ 1758226 w 46213"/>
              <a:gd name="connsiteY0" fmla="*/ 0 h 95250"/>
              <a:gd name="connisteX1" fmla="*/ 3327401 w 46213"/>
              <a:gd name="connsiteY1" fmla="*/ 0 h 95250"/>
              <a:gd name="connisteX2" fmla="*/ 3327401 w 46213"/>
              <a:gd name="connsiteY2" fmla="*/ 6858000 h 95250"/>
              <a:gd name="connisteX3" fmla="*/ 0 w 46213"/>
              <a:gd name="connsiteY3" fmla="*/ 6858000 h 95250"/>
              <a:gd name="connisteX4" fmla="*/ 1758226 w 46213"/>
              <a:gd name="connsiteY4" fmla="*/ 0 h 9525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pathLst>
              <a:path w="3327401" h="6858000">
                <a:moveTo>
                  <a:pt x="1758227" y="0"/>
                </a:moveTo>
                <a:lnTo>
                  <a:pt x="3327401" y="0"/>
                </a:lnTo>
                <a:lnTo>
                  <a:pt x="3327401" y="6858000"/>
                </a:lnTo>
                <a:lnTo>
                  <a:pt x="0" y="6858000"/>
                </a:lnTo>
                <a:lnTo>
                  <a:pt x="1758227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任意多边形 3"/>
          <p:cNvSpPr/>
          <p:nvPr>
            <p:custDataLst>
              <p:tags r:id="rId2"/>
            </p:custDataLst>
          </p:nvPr>
        </p:nvSpPr>
        <p:spPr>
          <a:xfrm>
            <a:off x="9924184" y="4114800"/>
            <a:ext cx="2267585" cy="2742565"/>
          </a:xfrm>
          <a:custGeom>
            <a:avLst/>
            <a:gdLst>
              <a:gd name="connisteX0" fmla="*/ 2267785 w 31497"/>
              <a:gd name="connsiteY0" fmla="*/ 0 h 38099"/>
              <a:gd name="connisteX1" fmla="*/ 2267812 w 31497"/>
              <a:gd name="connsiteY1" fmla="*/ 2743172 h 38099"/>
              <a:gd name="connisteX2" fmla="*/ 502517 w 31497"/>
              <a:gd name="connsiteY2" fmla="*/ 2743172 h 38099"/>
              <a:gd name="connisteX3" fmla="*/ 10652 w 31497"/>
              <a:gd name="connsiteY3" fmla="*/ 924888 h 38099"/>
              <a:gd name="connisteX4" fmla="*/ 225481 w 31497"/>
              <a:gd name="connsiteY4" fmla="*/ 551026 h 38099"/>
              <a:gd name="connisteX5" fmla="*/ 2267785 w 31497"/>
              <a:gd name="connsiteY5" fmla="*/ 0 h 38099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pathLst>
              <a:path w="2267813" h="2743173">
                <a:moveTo>
                  <a:pt x="2267785" y="0"/>
                </a:moveTo>
                <a:lnTo>
                  <a:pt x="2267813" y="2743173"/>
                </a:lnTo>
                <a:lnTo>
                  <a:pt x="502518" y="2743173"/>
                </a:lnTo>
                <a:lnTo>
                  <a:pt x="10653" y="924888"/>
                </a:lnTo>
                <a:cubicBezTo>
                  <a:pt x="-33330" y="762317"/>
                  <a:pt x="62874" y="594899"/>
                  <a:pt x="225482" y="551027"/>
                </a:cubicBezTo>
                <a:lnTo>
                  <a:pt x="2267785" y="0"/>
                </a:lnTo>
                <a:close/>
              </a:path>
            </a:pathLst>
          </a:custGeom>
          <a:solidFill>
            <a:schemeClr val="accent2">
              <a:alpha val="15000"/>
            </a:schemeClr>
          </a:soli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任意多边形 4"/>
          <p:cNvSpPr/>
          <p:nvPr>
            <p:custDataLst>
              <p:tags r:id="rId3"/>
            </p:custDataLst>
          </p:nvPr>
        </p:nvSpPr>
        <p:spPr>
          <a:xfrm>
            <a:off x="10545958" y="4648188"/>
            <a:ext cx="1645920" cy="2209800"/>
          </a:xfrm>
          <a:custGeom>
            <a:avLst/>
            <a:gdLst>
              <a:gd name="connisteX0" fmla="*/ 1646038 w 22861"/>
              <a:gd name="connsiteY0" fmla="*/ 0 h 30691"/>
              <a:gd name="connisteX1" fmla="*/ 1646038 w 22861"/>
              <a:gd name="connsiteY1" fmla="*/ 1591056 h 30691"/>
              <a:gd name="connisteX2" fmla="*/ 1646038 w 22861"/>
              <a:gd name="connsiteY2" fmla="*/ 2209803 h 30691"/>
              <a:gd name="connisteX3" fmla="*/ 401430 w 22861"/>
              <a:gd name="connsiteY3" fmla="*/ 2209803 h 30691"/>
              <a:gd name="connisteX4" fmla="*/ 10469 w 22861"/>
              <a:gd name="connsiteY4" fmla="*/ 751234 h 30691"/>
              <a:gd name="connisteX5" fmla="*/ 226487 w 22861"/>
              <a:gd name="connsiteY5" fmla="*/ 377766 h 30691"/>
              <a:gd name="connisteX6" fmla="*/ 1646038 w 22861"/>
              <a:gd name="connsiteY6" fmla="*/ 0 h 30691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1646039" h="2209803">
                <a:moveTo>
                  <a:pt x="1646039" y="0"/>
                </a:moveTo>
                <a:lnTo>
                  <a:pt x="1646039" y="1591056"/>
                </a:lnTo>
                <a:lnTo>
                  <a:pt x="1646039" y="2209803"/>
                </a:lnTo>
                <a:lnTo>
                  <a:pt x="401431" y="2209803"/>
                </a:lnTo>
                <a:lnTo>
                  <a:pt x="10470" y="751234"/>
                </a:lnTo>
                <a:cubicBezTo>
                  <a:pt x="-33174" y="588426"/>
                  <a:pt x="63606" y="421109"/>
                  <a:pt x="226488" y="377766"/>
                </a:cubicBezTo>
                <a:lnTo>
                  <a:pt x="1646039" y="0"/>
                </a:lnTo>
                <a:close/>
              </a:path>
            </a:pathLst>
          </a:custGeom>
          <a:solidFill>
            <a:schemeClr val="accent2">
              <a:alpha val="15000"/>
            </a:schemeClr>
          </a:soli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任意多边形 5"/>
          <p:cNvSpPr/>
          <p:nvPr>
            <p:custDataLst>
              <p:tags r:id="rId4"/>
            </p:custDataLst>
          </p:nvPr>
        </p:nvSpPr>
        <p:spPr>
          <a:xfrm>
            <a:off x="11166845" y="5168911"/>
            <a:ext cx="1024890" cy="1689100"/>
          </a:xfrm>
          <a:custGeom>
            <a:avLst/>
            <a:gdLst>
              <a:gd name="connisteX0" fmla="*/ 1025152 w 14238"/>
              <a:gd name="connsiteY0" fmla="*/ 0 h 23459"/>
              <a:gd name="connisteX1" fmla="*/ 1025152 w 14238"/>
              <a:gd name="connsiteY1" fmla="*/ 1689088 h 23459"/>
              <a:gd name="connisteX2" fmla="*/ 301258 w 14238"/>
              <a:gd name="connsiteY2" fmla="*/ 1689088 h 23459"/>
              <a:gd name="connisteX3" fmla="*/ 10195 w 14238"/>
              <a:gd name="connsiteY3" fmla="*/ 587950 h 23459"/>
              <a:gd name="connisteX4" fmla="*/ 225463 w 14238"/>
              <a:gd name="connsiteY4" fmla="*/ 215780 h 23459"/>
              <a:gd name="connisteX5" fmla="*/ 1025152 w 14238"/>
              <a:gd name="connsiteY5" fmla="*/ 0 h 23459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pathLst>
              <a:path w="1025152" h="1689089">
                <a:moveTo>
                  <a:pt x="1025152" y="0"/>
                </a:moveTo>
                <a:lnTo>
                  <a:pt x="1025152" y="1689089"/>
                </a:lnTo>
                <a:lnTo>
                  <a:pt x="301258" y="1689089"/>
                </a:lnTo>
                <a:lnTo>
                  <a:pt x="10196" y="587950"/>
                </a:lnTo>
                <a:cubicBezTo>
                  <a:pt x="-32672" y="425790"/>
                  <a:pt x="63533" y="259479"/>
                  <a:pt x="225464" y="215780"/>
                </a:cubicBezTo>
                <a:lnTo>
                  <a:pt x="1025152" y="0"/>
                </a:lnTo>
                <a:close/>
              </a:path>
            </a:pathLst>
          </a:custGeom>
          <a:solidFill>
            <a:schemeClr val="accent2">
              <a:alpha val="15000"/>
            </a:schemeClr>
          </a:soli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609603" y="609603"/>
            <a:ext cx="9283702" cy="761997"/>
          </a:xfrm>
          <a:noFill/>
        </p:spPr>
        <p:txBody>
          <a:bodyPr lIns="0" tIns="0" rIns="0" bIns="0" anchor="t">
            <a:noAutofit/>
          </a:bodyPr>
          <a:p>
            <a:pPr algn="l">
              <a:lnSpc>
                <a:spcPct val="114000"/>
              </a:lnSpc>
            </a:pPr>
            <a:r>
              <a:rPr lang="zh-CN" altLang="en-US" sz="4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rPr>
              <a:t>系统特点概述</a:t>
            </a:r>
            <a:endParaRPr lang="zh-CN" altLang="en-US" sz="4400">
              <a:solidFill>
                <a:schemeClr val="tx1"/>
              </a:solidFill>
              <a:latin typeface="Microsoft YaHei UI" panose="020B0503020204020204" charset="-122"/>
              <a:ea typeface="Microsoft YaHei UI" panose="020B0503020204020204" charset="-122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609600" y="1828800"/>
            <a:ext cx="9220200" cy="1422400"/>
            <a:chOff x="960" y="2880"/>
            <a:chExt cx="14520" cy="2240"/>
          </a:xfrm>
        </p:grpSpPr>
        <p:sp>
          <p:nvSpPr>
            <p:cNvPr id="7" name="任意多边形 6"/>
            <p:cNvSpPr/>
            <p:nvPr>
              <p:custDataLst>
                <p:tags r:id="rId6"/>
              </p:custDataLst>
            </p:nvPr>
          </p:nvSpPr>
          <p:spPr>
            <a:xfrm>
              <a:off x="960" y="2880"/>
              <a:ext cx="80" cy="2240"/>
            </a:xfrm>
            <a:custGeom>
              <a:avLst/>
              <a:gdLst>
                <a:gd name="connisteX0" fmla="*/ 0 w 705"/>
                <a:gd name="connsiteY0" fmla="*/ 25402 h 19755"/>
                <a:gd name="connisteX1" fmla="*/ 25402 w 705"/>
                <a:gd name="connsiteY1" fmla="*/ 0 h 19755"/>
                <a:gd name="connisteX2" fmla="*/ 25402 w 705"/>
                <a:gd name="connsiteY2" fmla="*/ 0 h 19755"/>
                <a:gd name="connisteX3" fmla="*/ 50804 w 705"/>
                <a:gd name="connsiteY3" fmla="*/ 25402 h 19755"/>
                <a:gd name="connisteX4" fmla="*/ 50804 w 705"/>
                <a:gd name="connsiteY4" fmla="*/ 1397002 h 19755"/>
                <a:gd name="connisteX5" fmla="*/ 25402 w 705"/>
                <a:gd name="connsiteY5" fmla="*/ 1422404 h 19755"/>
                <a:gd name="connisteX6" fmla="*/ 25402 w 705"/>
                <a:gd name="connsiteY6" fmla="*/ 1422404 h 19755"/>
                <a:gd name="connisteX7" fmla="*/ 0 w 705"/>
                <a:gd name="connsiteY7" fmla="*/ 1397002 h 19755"/>
                <a:gd name="connisteX8" fmla="*/ 0 w 705"/>
                <a:gd name="connsiteY8" fmla="*/ 25402 h 1975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pathLst>
                <a:path w="50804" h="1422404">
                  <a:moveTo>
                    <a:pt x="0" y="25402"/>
                  </a:moveTo>
                  <a:cubicBezTo>
                    <a:pt x="0" y="11375"/>
                    <a:pt x="11375" y="0"/>
                    <a:pt x="25402" y="0"/>
                  </a:cubicBezTo>
                  <a:lnTo>
                    <a:pt x="25402" y="0"/>
                  </a:lnTo>
                  <a:cubicBezTo>
                    <a:pt x="39429" y="0"/>
                    <a:pt x="50804" y="11375"/>
                    <a:pt x="50804" y="25402"/>
                  </a:cubicBezTo>
                  <a:lnTo>
                    <a:pt x="50804" y="1397002"/>
                  </a:lnTo>
                  <a:cubicBezTo>
                    <a:pt x="50804" y="1411038"/>
                    <a:pt x="39429" y="1422404"/>
                    <a:pt x="25402" y="1422404"/>
                  </a:cubicBezTo>
                  <a:lnTo>
                    <a:pt x="25402" y="1422404"/>
                  </a:lnTo>
                  <a:cubicBezTo>
                    <a:pt x="11375" y="1422404"/>
                    <a:pt x="0" y="1411038"/>
                    <a:pt x="0" y="1397002"/>
                  </a:cubicBezTo>
                  <a:lnTo>
                    <a:pt x="0" y="25402"/>
                  </a:ln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>
              <p:custDataLst>
                <p:tags r:id="rId7"/>
              </p:custDataLst>
            </p:nvPr>
          </p:nvSpPr>
          <p:spPr>
            <a:xfrm>
              <a:off x="1200" y="2880"/>
              <a:ext cx="420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11000"/>
                </a:lnSpc>
              </a:pPr>
              <a:r>
                <a:rPr lang="zh-CN" altLang="en-US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实时健康监测</a:t>
              </a:r>
              <a:endParaRPr lang="zh-CN" altLang="en-US" sz="2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9" name="文本框 8"/>
            <p:cNvSpPr txBox="1"/>
            <p:nvPr>
              <p:custDataLst>
                <p:tags r:id="rId8"/>
              </p:custDataLst>
            </p:nvPr>
          </p:nvSpPr>
          <p:spPr>
            <a:xfrm>
              <a:off x="1200" y="3680"/>
              <a:ext cx="4160" cy="14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zh-CN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系统通过对接第三方</a:t>
              </a:r>
              <a:r>
                <a:rPr lang="zh-CN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来实时监测老人生命体征，及时发现健康异常。</a:t>
              </a:r>
              <a:endParaRPr lang="zh-CN" altLang="en-US" sz="16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0" name="任意多边形 9"/>
            <p:cNvSpPr/>
            <p:nvPr>
              <p:custDataLst>
                <p:tags r:id="rId9"/>
              </p:custDataLst>
            </p:nvPr>
          </p:nvSpPr>
          <p:spPr>
            <a:xfrm>
              <a:off x="6000" y="2880"/>
              <a:ext cx="80" cy="2240"/>
            </a:xfrm>
            <a:custGeom>
              <a:avLst/>
              <a:gdLst>
                <a:gd name="connisteX0" fmla="*/ 0 w 705"/>
                <a:gd name="connsiteY0" fmla="*/ 25402 h 19755"/>
                <a:gd name="connisteX1" fmla="*/ 25402 w 705"/>
                <a:gd name="connsiteY1" fmla="*/ 0 h 19755"/>
                <a:gd name="connisteX2" fmla="*/ 25402 w 705"/>
                <a:gd name="connsiteY2" fmla="*/ 0 h 19755"/>
                <a:gd name="connisteX3" fmla="*/ 50804 w 705"/>
                <a:gd name="connsiteY3" fmla="*/ 25402 h 19755"/>
                <a:gd name="connisteX4" fmla="*/ 50804 w 705"/>
                <a:gd name="connsiteY4" fmla="*/ 1397002 h 19755"/>
                <a:gd name="connisteX5" fmla="*/ 25402 w 705"/>
                <a:gd name="connsiteY5" fmla="*/ 1422404 h 19755"/>
                <a:gd name="connisteX6" fmla="*/ 25402 w 705"/>
                <a:gd name="connsiteY6" fmla="*/ 1422404 h 19755"/>
                <a:gd name="connisteX7" fmla="*/ 0 w 705"/>
                <a:gd name="connsiteY7" fmla="*/ 1397002 h 19755"/>
                <a:gd name="connisteX8" fmla="*/ 0 w 705"/>
                <a:gd name="connsiteY8" fmla="*/ 25402 h 1975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pathLst>
                <a:path w="50804" h="1422404">
                  <a:moveTo>
                    <a:pt x="0" y="25402"/>
                  </a:moveTo>
                  <a:cubicBezTo>
                    <a:pt x="0" y="11375"/>
                    <a:pt x="11375" y="0"/>
                    <a:pt x="25402" y="0"/>
                  </a:cubicBezTo>
                  <a:lnTo>
                    <a:pt x="25402" y="0"/>
                  </a:lnTo>
                  <a:cubicBezTo>
                    <a:pt x="39429" y="0"/>
                    <a:pt x="50804" y="11375"/>
                    <a:pt x="50804" y="25402"/>
                  </a:cubicBezTo>
                  <a:lnTo>
                    <a:pt x="50804" y="1397002"/>
                  </a:lnTo>
                  <a:cubicBezTo>
                    <a:pt x="50804" y="1411038"/>
                    <a:pt x="39429" y="1422404"/>
                    <a:pt x="25402" y="1422404"/>
                  </a:cubicBezTo>
                  <a:lnTo>
                    <a:pt x="25402" y="1422404"/>
                  </a:lnTo>
                  <a:cubicBezTo>
                    <a:pt x="11375" y="1422404"/>
                    <a:pt x="0" y="1411038"/>
                    <a:pt x="0" y="1397002"/>
                  </a:cubicBezTo>
                  <a:lnTo>
                    <a:pt x="0" y="25402"/>
                  </a:ln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" name="文本框 10"/>
            <p:cNvSpPr txBox="1"/>
            <p:nvPr>
              <p:custDataLst>
                <p:tags r:id="rId10"/>
              </p:custDataLst>
            </p:nvPr>
          </p:nvSpPr>
          <p:spPr>
            <a:xfrm>
              <a:off x="6240" y="2880"/>
              <a:ext cx="420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11000"/>
                </a:lnSpc>
              </a:pPr>
              <a:r>
                <a:rPr lang="zh-CN" altLang="en-US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个性化健康建议</a:t>
              </a:r>
              <a:endParaRPr lang="zh-CN" altLang="en-US" sz="2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2" name="文本框 11"/>
            <p:cNvSpPr txBox="1"/>
            <p:nvPr>
              <p:custDataLst>
                <p:tags r:id="rId11"/>
              </p:custDataLst>
            </p:nvPr>
          </p:nvSpPr>
          <p:spPr>
            <a:xfrm>
              <a:off x="6240" y="3680"/>
              <a:ext cx="4160" cy="14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zh-CN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根据老人的健康数据和生活习惯，提供定制化的饮食和运动建议。</a:t>
              </a:r>
              <a:endParaRPr lang="zh-CN" altLang="en-US" sz="16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3" name="任意多边形 12"/>
            <p:cNvSpPr/>
            <p:nvPr>
              <p:custDataLst>
                <p:tags r:id="rId12"/>
              </p:custDataLst>
            </p:nvPr>
          </p:nvSpPr>
          <p:spPr>
            <a:xfrm>
              <a:off x="11040" y="2880"/>
              <a:ext cx="80" cy="2240"/>
            </a:xfrm>
            <a:custGeom>
              <a:avLst/>
              <a:gdLst>
                <a:gd name="connisteX0" fmla="*/ 0 w 705"/>
                <a:gd name="connsiteY0" fmla="*/ 25402 h 19755"/>
                <a:gd name="connisteX1" fmla="*/ 25402 w 705"/>
                <a:gd name="connsiteY1" fmla="*/ 0 h 19755"/>
                <a:gd name="connisteX2" fmla="*/ 25402 w 705"/>
                <a:gd name="connsiteY2" fmla="*/ 0 h 19755"/>
                <a:gd name="connisteX3" fmla="*/ 50804 w 705"/>
                <a:gd name="connsiteY3" fmla="*/ 25402 h 19755"/>
                <a:gd name="connisteX4" fmla="*/ 50804 w 705"/>
                <a:gd name="connsiteY4" fmla="*/ 1397002 h 19755"/>
                <a:gd name="connisteX5" fmla="*/ 25402 w 705"/>
                <a:gd name="connsiteY5" fmla="*/ 1422404 h 19755"/>
                <a:gd name="connisteX6" fmla="*/ 25402 w 705"/>
                <a:gd name="connsiteY6" fmla="*/ 1422404 h 19755"/>
                <a:gd name="connisteX7" fmla="*/ 0 w 705"/>
                <a:gd name="connsiteY7" fmla="*/ 1397002 h 19755"/>
                <a:gd name="connisteX8" fmla="*/ 0 w 705"/>
                <a:gd name="connsiteY8" fmla="*/ 25402 h 1975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pathLst>
                <a:path w="50804" h="1422404">
                  <a:moveTo>
                    <a:pt x="0" y="25402"/>
                  </a:moveTo>
                  <a:cubicBezTo>
                    <a:pt x="0" y="11375"/>
                    <a:pt x="11375" y="0"/>
                    <a:pt x="25402" y="0"/>
                  </a:cubicBezTo>
                  <a:lnTo>
                    <a:pt x="25402" y="0"/>
                  </a:lnTo>
                  <a:cubicBezTo>
                    <a:pt x="39429" y="0"/>
                    <a:pt x="50804" y="11375"/>
                    <a:pt x="50804" y="25402"/>
                  </a:cubicBezTo>
                  <a:lnTo>
                    <a:pt x="50804" y="1397002"/>
                  </a:lnTo>
                  <a:cubicBezTo>
                    <a:pt x="50804" y="1411038"/>
                    <a:pt x="39429" y="1422404"/>
                    <a:pt x="25402" y="1422404"/>
                  </a:cubicBezTo>
                  <a:lnTo>
                    <a:pt x="25402" y="1422404"/>
                  </a:lnTo>
                  <a:cubicBezTo>
                    <a:pt x="11375" y="1422404"/>
                    <a:pt x="0" y="1411038"/>
                    <a:pt x="0" y="1397002"/>
                  </a:cubicBezTo>
                  <a:lnTo>
                    <a:pt x="0" y="25402"/>
                  </a:ln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4" name="文本框 13"/>
            <p:cNvSpPr txBox="1"/>
            <p:nvPr>
              <p:custDataLst>
                <p:tags r:id="rId13"/>
              </p:custDataLst>
            </p:nvPr>
          </p:nvSpPr>
          <p:spPr>
            <a:xfrm>
              <a:off x="11280" y="2880"/>
              <a:ext cx="420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11000"/>
                </a:lnSpc>
              </a:pPr>
              <a:r>
                <a:rPr lang="zh-CN" altLang="en-US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子女</a:t>
              </a:r>
              <a:r>
                <a:rPr lang="zh-CN" altLang="en-US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绑定机制</a:t>
              </a:r>
              <a:endParaRPr lang="zh-CN" altLang="en-US" sz="2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5" name="文本框 14"/>
            <p:cNvSpPr txBox="1"/>
            <p:nvPr>
              <p:custDataLst>
                <p:tags r:id="rId14"/>
              </p:custDataLst>
            </p:nvPr>
          </p:nvSpPr>
          <p:spPr>
            <a:xfrm>
              <a:off x="11280" y="3680"/>
              <a:ext cx="4160" cy="14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zh-CN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子女可以对绑定了的老年人进行指标检测，出现异常后可以提醒老年人并给出</a:t>
              </a:r>
              <a:r>
                <a:rPr lang="zh-CN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建议。</a:t>
              </a:r>
              <a:endParaRPr lang="zh-CN" altLang="en-US" sz="16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</p:grpSp>
      <p:pic>
        <p:nvPicPr>
          <p:cNvPr id="16" name="图片 15" descr="C:/Users/Administrator/AppData/Roaming/Kingsoft/office6/wppai/generateppt/9173d7cf-1bee-4aca-b651-26d3c6c78906.jpg9173d7cf-1bee-4aca-b651-26d3c6c78906"/>
          <p:cNvPicPr preferRelativeResize="0">
            <a:picLocks noChangeAspect="1"/>
          </p:cNvPicPr>
          <p:nvPr>
            <p:custDataLst>
              <p:tags r:id="rId15"/>
            </p:custDataLst>
          </p:nvPr>
        </p:nvPicPr>
        <p:blipFill>
          <a:blip r:embed="rId16"/>
          <a:srcRect l="1278" r="1278"/>
          <a:stretch>
            <a:fillRect/>
          </a:stretch>
        </p:blipFill>
        <p:spPr>
          <a:xfrm>
            <a:off x="609603" y="3708404"/>
            <a:ext cx="10972800" cy="2540000"/>
          </a:xfrm>
          <a:custGeom>
            <a:avLst/>
            <a:gdLst>
              <a:gd name="connisteX0" fmla="*/ 0 w 152400"/>
              <a:gd name="connsiteY0" fmla="*/ 203197 h 35277"/>
              <a:gd name="connisteX1" fmla="*/ 203197 w 152400"/>
              <a:gd name="connsiteY1" fmla="*/ 0 h 35277"/>
              <a:gd name="connisteX2" fmla="*/ 10769602 w 152400"/>
              <a:gd name="connsiteY2" fmla="*/ 0 h 35277"/>
              <a:gd name="connisteX3" fmla="*/ 10972800 w 152400"/>
              <a:gd name="connsiteY3" fmla="*/ 203197 h 35277"/>
              <a:gd name="connisteX4" fmla="*/ 10972800 w 152400"/>
              <a:gd name="connsiteY4" fmla="*/ 2336804 h 35277"/>
              <a:gd name="connisteX5" fmla="*/ 10769602 w 152400"/>
              <a:gd name="connsiteY5" fmla="*/ 2540002 h 35277"/>
              <a:gd name="connisteX6" fmla="*/ 203197 w 152400"/>
              <a:gd name="connsiteY6" fmla="*/ 2540002 h 35277"/>
              <a:gd name="connisteX7" fmla="*/ 0 w 152400"/>
              <a:gd name="connsiteY7" fmla="*/ 2336804 h 35277"/>
              <a:gd name="connisteX8" fmla="*/ 0 w 152400"/>
              <a:gd name="connsiteY8" fmla="*/ 203197 h 35277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0972800" h="2540002">
                <a:moveTo>
                  <a:pt x="0" y="203198"/>
                </a:moveTo>
                <a:cubicBezTo>
                  <a:pt x="0" y="90974"/>
                  <a:pt x="90974" y="0"/>
                  <a:pt x="203198" y="0"/>
                </a:cubicBezTo>
                <a:lnTo>
                  <a:pt x="10769602" y="0"/>
                </a:lnTo>
                <a:cubicBezTo>
                  <a:pt x="10881826" y="0"/>
                  <a:pt x="10972800" y="90974"/>
                  <a:pt x="10972800" y="203198"/>
                </a:cubicBezTo>
                <a:lnTo>
                  <a:pt x="10972800" y="2336804"/>
                </a:lnTo>
                <a:cubicBezTo>
                  <a:pt x="10972800" y="2449028"/>
                  <a:pt x="10881826" y="2540002"/>
                  <a:pt x="10769602" y="2540002"/>
                </a:cubicBezTo>
                <a:lnTo>
                  <a:pt x="203198" y="2540002"/>
                </a:lnTo>
                <a:cubicBezTo>
                  <a:pt x="90974" y="2540002"/>
                  <a:pt x="0" y="2449028"/>
                  <a:pt x="0" y="2336804"/>
                </a:cubicBezTo>
                <a:lnTo>
                  <a:pt x="0" y="203198"/>
                </a:lnTo>
                <a:close/>
              </a:path>
            </a:pathLst>
          </a:custGeom>
          <a:blipFill rotWithShape="1">
            <a:blip r:embed="rId17"/>
            <a:stretch>
              <a:fillRect/>
            </a:stretch>
          </a:blip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prstClr val="black"/>
                  </a:fgClr>
                </a:pattFill>
              </a14:hiddenLine>
            </a:ext>
          </a:extLst>
        </p:spPr>
      </p:pic>
    </p:spTree>
    <p:custDataLst>
      <p:tags r:id="rId18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idx="13"/>
            <p:custDataLst>
              <p:tags r:id="rId1"/>
            </p:custDataLst>
          </p:nvPr>
        </p:nvSpPr>
        <p:spPr/>
        <p:txBody>
          <a:bodyPr/>
          <a:p>
            <a:r>
              <a:rPr lang="en-US" altLang="en-US"/>
              <a:t>03</a:t>
            </a:r>
            <a:endParaRPr lang="en-US" altLang="en-US"/>
          </a:p>
        </p:txBody>
      </p:sp>
      <p:sp>
        <p:nvSpPr>
          <p:cNvPr id="3" name="标题 2"/>
          <p:cNvSpPr>
            <a:spLocks noGrp="1"/>
          </p:cNvSpPr>
          <p:nvPr>
            <p:ph type="ctrTitle" idx="14"/>
            <p:custDataLst>
              <p:tags r:id="rId2"/>
            </p:custDataLst>
          </p:nvPr>
        </p:nvSpPr>
        <p:spPr/>
        <p:txBody>
          <a:bodyPr/>
          <a:p>
            <a:r>
              <a:rPr lang="zh-CN" altLang="en-US"/>
              <a:t>所用技术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任意多边形 2"/>
          <p:cNvSpPr/>
          <p:nvPr>
            <p:custDataLst>
              <p:tags r:id="rId1"/>
            </p:custDataLst>
          </p:nvPr>
        </p:nvSpPr>
        <p:spPr>
          <a:xfrm>
            <a:off x="0" y="0"/>
            <a:ext cx="12191365" cy="2286000"/>
          </a:xfrm>
          <a:custGeom>
            <a:avLst/>
            <a:gdLst>
              <a:gd name="connisteX0" fmla="*/ 0 w 169333"/>
              <a:gd name="connsiteY0" fmla="*/ 0 h 31750"/>
              <a:gd name="connisteX1" fmla="*/ 12191996 w 169333"/>
              <a:gd name="connsiteY1" fmla="*/ 0 h 31750"/>
              <a:gd name="connisteX2" fmla="*/ 12191996 w 169333"/>
              <a:gd name="connsiteY2" fmla="*/ 1555751 h 31750"/>
              <a:gd name="connisteX3" fmla="*/ 0 w 169333"/>
              <a:gd name="connsiteY3" fmla="*/ 2286000 h 31750"/>
              <a:gd name="connisteX4" fmla="*/ 0 w 169333"/>
              <a:gd name="connsiteY4" fmla="*/ 0 h 3175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pathLst>
              <a:path w="12191997" h="2286000">
                <a:moveTo>
                  <a:pt x="0" y="0"/>
                </a:moveTo>
                <a:lnTo>
                  <a:pt x="12191997" y="0"/>
                </a:lnTo>
                <a:lnTo>
                  <a:pt x="12191997" y="1555751"/>
                </a:lnTo>
                <a:lnTo>
                  <a:pt x="0" y="2286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任意多边形 3"/>
          <p:cNvSpPr/>
          <p:nvPr>
            <p:custDataLst>
              <p:tags r:id="rId2"/>
            </p:custDataLst>
          </p:nvPr>
        </p:nvSpPr>
        <p:spPr>
          <a:xfrm>
            <a:off x="0" y="0"/>
            <a:ext cx="3098165" cy="1819275"/>
          </a:xfrm>
          <a:custGeom>
            <a:avLst/>
            <a:gdLst>
              <a:gd name="connisteX0" fmla="*/ 2003157 w 43038"/>
              <a:gd name="connsiteY0" fmla="*/ 1795323 h 25276"/>
              <a:gd name="connisteX1" fmla="*/ 2403335 w 43038"/>
              <a:gd name="connsiteY1" fmla="*/ 1634361 h 25276"/>
              <a:gd name="connisteX2" fmla="*/ 3098791 w 43038"/>
              <a:gd name="connsiteY2" fmla="*/ 0 h 25276"/>
              <a:gd name="connisteX3" fmla="*/ 384176 w 43038"/>
              <a:gd name="connsiteY3" fmla="*/ 0 h 25276"/>
              <a:gd name="connisteX4" fmla="*/ 0 w 43038"/>
              <a:gd name="connsiteY4" fmla="*/ 9 h 25276"/>
              <a:gd name="connisteX5" fmla="*/ 0 w 43038"/>
              <a:gd name="connsiteY5" fmla="*/ 939802 h 25276"/>
              <a:gd name="connisteX6" fmla="*/ 2003157 w 43038"/>
              <a:gd name="connsiteY6" fmla="*/ 1795323 h 25276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3098783" h="1819903">
                <a:moveTo>
                  <a:pt x="2003158" y="1795324"/>
                </a:moveTo>
                <a:cubicBezTo>
                  <a:pt x="2158112" y="1861499"/>
                  <a:pt x="2337362" y="1789408"/>
                  <a:pt x="2403336" y="1634362"/>
                </a:cubicBezTo>
                <a:lnTo>
                  <a:pt x="3098792" y="0"/>
                </a:lnTo>
                <a:lnTo>
                  <a:pt x="384176" y="0"/>
                </a:lnTo>
                <a:lnTo>
                  <a:pt x="0" y="9"/>
                </a:lnTo>
                <a:lnTo>
                  <a:pt x="0" y="939802"/>
                </a:lnTo>
                <a:lnTo>
                  <a:pt x="2003158" y="1795324"/>
                </a:lnTo>
                <a:close/>
              </a:path>
            </a:pathLst>
          </a:custGeom>
          <a:solidFill>
            <a:schemeClr val="accent2">
              <a:alpha val="15000"/>
            </a:schemeClr>
          </a:soli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任意多边形 4"/>
          <p:cNvSpPr/>
          <p:nvPr>
            <p:custDataLst>
              <p:tags r:id="rId3"/>
            </p:custDataLst>
          </p:nvPr>
        </p:nvSpPr>
        <p:spPr>
          <a:xfrm>
            <a:off x="0" y="0"/>
            <a:ext cx="2552065" cy="1152525"/>
          </a:xfrm>
          <a:custGeom>
            <a:avLst/>
            <a:gdLst>
              <a:gd name="connisteX0" fmla="*/ 2552703 w 35454"/>
              <a:gd name="connsiteY0" fmla="*/ 0 h 16010"/>
              <a:gd name="connisteX1" fmla="*/ 2136879 w 35454"/>
              <a:gd name="connsiteY1" fmla="*/ 968148 h 16010"/>
              <a:gd name="connisteX2" fmla="*/ 1736381 w 35454"/>
              <a:gd name="connsiteY2" fmla="*/ 1127866 h 16010"/>
              <a:gd name="connisteX3" fmla="*/ 0 w 35454"/>
              <a:gd name="connsiteY3" fmla="*/ 380984 h 16010"/>
              <a:gd name="connisteX4" fmla="*/ 0 w 35454"/>
              <a:gd name="connsiteY4" fmla="*/ 0 h 16010"/>
              <a:gd name="connisteX5" fmla="*/ 2552703 w 35454"/>
              <a:gd name="connsiteY5" fmla="*/ 0 h 1601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pathLst>
              <a:path w="2552694" h="1152748">
                <a:moveTo>
                  <a:pt x="2552703" y="0"/>
                </a:moveTo>
                <a:lnTo>
                  <a:pt x="2136880" y="968148"/>
                </a:lnTo>
                <a:cubicBezTo>
                  <a:pt x="2070430" y="1122883"/>
                  <a:pt x="1891080" y="1194408"/>
                  <a:pt x="1736382" y="1127867"/>
                </a:cubicBezTo>
                <a:lnTo>
                  <a:pt x="0" y="380985"/>
                </a:lnTo>
                <a:lnTo>
                  <a:pt x="0" y="0"/>
                </a:lnTo>
                <a:lnTo>
                  <a:pt x="2552703" y="0"/>
                </a:lnTo>
                <a:close/>
              </a:path>
            </a:pathLst>
          </a:custGeom>
          <a:solidFill>
            <a:schemeClr val="accent2">
              <a:alpha val="15000"/>
            </a:schemeClr>
          </a:soli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任意多边形 5"/>
          <p:cNvSpPr/>
          <p:nvPr>
            <p:custDataLst>
              <p:tags r:id="rId4"/>
            </p:custDataLst>
          </p:nvPr>
        </p:nvSpPr>
        <p:spPr>
          <a:xfrm>
            <a:off x="406396" y="0"/>
            <a:ext cx="1587500" cy="483870"/>
          </a:xfrm>
          <a:custGeom>
            <a:avLst/>
            <a:gdLst>
              <a:gd name="connisteX0" fmla="*/ 1462134 w 22048"/>
              <a:gd name="connsiteY0" fmla="*/ 297618 h 6724"/>
              <a:gd name="connisteX1" fmla="*/ 1587489 w 22048"/>
              <a:gd name="connsiteY1" fmla="*/ 0 h 6724"/>
              <a:gd name="connisteX2" fmla="*/ 0 w 22048"/>
              <a:gd name="connsiteY2" fmla="*/ 0 h 6724"/>
              <a:gd name="connisteX3" fmla="*/ 1060127 w 22048"/>
              <a:gd name="connsiteY3" fmla="*/ 459019 h 6724"/>
              <a:gd name="connisteX4" fmla="*/ 1462134 w 22048"/>
              <a:gd name="connsiteY4" fmla="*/ 297618 h 6724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pathLst>
              <a:path w="1587481" h="484193">
                <a:moveTo>
                  <a:pt x="1462135" y="297619"/>
                </a:moveTo>
                <a:lnTo>
                  <a:pt x="1587490" y="0"/>
                </a:lnTo>
                <a:lnTo>
                  <a:pt x="0" y="0"/>
                </a:lnTo>
                <a:lnTo>
                  <a:pt x="1060128" y="459020"/>
                </a:lnTo>
                <a:cubicBezTo>
                  <a:pt x="1215695" y="526374"/>
                  <a:pt x="1396325" y="453853"/>
                  <a:pt x="1462135" y="297619"/>
                </a:cubicBezTo>
                <a:close/>
              </a:path>
            </a:pathLst>
          </a:custGeom>
          <a:solidFill>
            <a:schemeClr val="accent2">
              <a:alpha val="15000"/>
            </a:schemeClr>
          </a:soli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7" name="图片 6" descr="C:/Users/Administrator/AppData/Roaming/Kingsoft/office6/wppai/generateppt/500f74b9-5072-4f3d-9f46-e91669ebb6ff.jpg500f74b9-5072-4f3d-9f46-e91669ebb6ff"/>
          <p:cNvPicPr preferRelativeResize="0"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rcRect l="618" r="618"/>
          <a:stretch>
            <a:fillRect/>
          </a:stretch>
        </p:blipFill>
        <p:spPr>
          <a:xfrm>
            <a:off x="609603" y="609603"/>
            <a:ext cx="10972800" cy="2844165"/>
          </a:xfrm>
          <a:custGeom>
            <a:avLst/>
            <a:gdLst>
              <a:gd name="connisteX0" fmla="*/ 0 w 152400"/>
              <a:gd name="connsiteY0" fmla="*/ 203197 h 39511"/>
              <a:gd name="connisteX1" fmla="*/ 203197 w 152400"/>
              <a:gd name="connsiteY1" fmla="*/ 0 h 39511"/>
              <a:gd name="connisteX2" fmla="*/ 10769602 w 152400"/>
              <a:gd name="connsiteY2" fmla="*/ 0 h 39511"/>
              <a:gd name="connisteX3" fmla="*/ 10972800 w 152400"/>
              <a:gd name="connsiteY3" fmla="*/ 203197 h 39511"/>
              <a:gd name="connisteX4" fmla="*/ 10972800 w 152400"/>
              <a:gd name="connsiteY4" fmla="*/ 2641601 h 39511"/>
              <a:gd name="connisteX5" fmla="*/ 10769602 w 152400"/>
              <a:gd name="connsiteY5" fmla="*/ 2844798 h 39511"/>
              <a:gd name="connisteX6" fmla="*/ 203197 w 152400"/>
              <a:gd name="connsiteY6" fmla="*/ 2844798 h 39511"/>
              <a:gd name="connisteX7" fmla="*/ 0 w 152400"/>
              <a:gd name="connsiteY7" fmla="*/ 2641601 h 39511"/>
              <a:gd name="connisteX8" fmla="*/ 0 w 152400"/>
              <a:gd name="connsiteY8" fmla="*/ 203197 h 39511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0972800" h="2844799">
                <a:moveTo>
                  <a:pt x="0" y="203198"/>
                </a:moveTo>
                <a:cubicBezTo>
                  <a:pt x="0" y="90974"/>
                  <a:pt x="90974" y="0"/>
                  <a:pt x="203198" y="0"/>
                </a:cubicBezTo>
                <a:lnTo>
                  <a:pt x="10769602" y="0"/>
                </a:lnTo>
                <a:cubicBezTo>
                  <a:pt x="10881826" y="0"/>
                  <a:pt x="10972800" y="90974"/>
                  <a:pt x="10972800" y="203198"/>
                </a:cubicBezTo>
                <a:lnTo>
                  <a:pt x="10972800" y="2641601"/>
                </a:lnTo>
                <a:cubicBezTo>
                  <a:pt x="10972800" y="2753825"/>
                  <a:pt x="10881826" y="2844799"/>
                  <a:pt x="10769602" y="2844799"/>
                </a:cubicBezTo>
                <a:lnTo>
                  <a:pt x="203198" y="2844799"/>
                </a:lnTo>
                <a:cubicBezTo>
                  <a:pt x="90974" y="2844799"/>
                  <a:pt x="0" y="2753825"/>
                  <a:pt x="0" y="2641601"/>
                </a:cubicBezTo>
                <a:lnTo>
                  <a:pt x="0" y="203198"/>
                </a:lnTo>
                <a:close/>
              </a:path>
            </a:pathLst>
          </a:custGeom>
          <a:blipFill rotWithShape="1">
            <a:blip r:embed="rId7"/>
            <a:stretch>
              <a:fillRect/>
            </a:stretch>
          </a:blip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prstClr val="black"/>
                  </a:fgClr>
                </a:pattFill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09603" y="3911602"/>
            <a:ext cx="11112502" cy="761997"/>
          </a:xfrm>
          <a:noFill/>
        </p:spPr>
        <p:txBody>
          <a:bodyPr lIns="0" tIns="0" rIns="0" bIns="0" anchor="t">
            <a:noAutofit/>
          </a:bodyPr>
          <a:p>
            <a:pPr algn="l">
              <a:lnSpc>
                <a:spcPct val="114000"/>
              </a:lnSpc>
            </a:pPr>
            <a:r>
              <a:rPr lang="zh-CN" altLang="en-US" sz="4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rPr>
              <a:t>前端技术介绍</a:t>
            </a:r>
            <a:endParaRPr lang="zh-CN" altLang="en-US" sz="4400">
              <a:solidFill>
                <a:schemeClr val="tx1"/>
              </a:solidFill>
              <a:latin typeface="Microsoft YaHei UI" panose="020B0503020204020204" charset="-122"/>
              <a:ea typeface="Microsoft YaHei UI" panose="020B0503020204020204" charset="-122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761997" y="5130799"/>
            <a:ext cx="10960103" cy="1117607"/>
            <a:chOff x="1200" y="8080"/>
            <a:chExt cx="17260" cy="1760"/>
          </a:xfrm>
        </p:grpSpPr>
        <p:sp>
          <p:nvSpPr>
            <p:cNvPr id="11" name="文本框 10"/>
            <p:cNvSpPr txBox="1"/>
            <p:nvPr>
              <p:custDataLst>
                <p:tags r:id="rId9"/>
              </p:custDataLst>
            </p:nvPr>
          </p:nvSpPr>
          <p:spPr>
            <a:xfrm>
              <a:off x="1200" y="8080"/>
              <a:ext cx="516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11000"/>
                </a:lnSpc>
              </a:pPr>
              <a:endParaRPr lang="zh-CN" altLang="en-US" sz="2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2" name="文本框 11"/>
            <p:cNvSpPr txBox="1"/>
            <p:nvPr>
              <p:custDataLst>
                <p:tags r:id="rId10"/>
              </p:custDataLst>
            </p:nvPr>
          </p:nvSpPr>
          <p:spPr>
            <a:xfrm>
              <a:off x="1200" y="8082"/>
              <a:ext cx="17260" cy="1758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zh-CN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前端使用</a:t>
              </a:r>
              <a:r>
                <a:rPr lang="en-US" altLang="zh-CN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 Thymeleaf </a:t>
              </a:r>
              <a:r>
                <a:rPr lang="zh-CN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作为</a:t>
              </a:r>
              <a:r>
                <a:rPr lang="en-US" altLang="zh-CN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 Java </a:t>
              </a:r>
              <a:r>
                <a:rPr lang="zh-CN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服务端模板引擎，进行</a:t>
              </a:r>
              <a:r>
                <a:rPr lang="en-US" altLang="zh-CN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 HTML </a:t>
              </a:r>
              <a:r>
                <a:rPr lang="zh-CN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页面的动态渲染，配合</a:t>
              </a:r>
              <a:r>
                <a:rPr lang="en-US" altLang="zh-CN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 Spring MVC </a:t>
              </a:r>
              <a:r>
                <a:rPr lang="zh-CN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控制器来完成与后端接口的对接</a:t>
              </a:r>
              <a:endParaRPr lang="zh-CN" altLang="en-US" sz="16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4" name="文本框 13"/>
            <p:cNvSpPr txBox="1"/>
            <p:nvPr>
              <p:custDataLst>
                <p:tags r:id="rId11"/>
              </p:custDataLst>
            </p:nvPr>
          </p:nvSpPr>
          <p:spPr>
            <a:xfrm>
              <a:off x="7200" y="8080"/>
              <a:ext cx="516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11000"/>
                </a:lnSpc>
              </a:pPr>
              <a:endParaRPr lang="zh-CN" altLang="en-US" sz="2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7" name="文本框 16"/>
            <p:cNvSpPr txBox="1"/>
            <p:nvPr>
              <p:custDataLst>
                <p:tags r:id="rId12"/>
              </p:custDataLst>
            </p:nvPr>
          </p:nvSpPr>
          <p:spPr>
            <a:xfrm>
              <a:off x="13200" y="8080"/>
              <a:ext cx="516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11000"/>
                </a:lnSpc>
              </a:pPr>
              <a:endParaRPr lang="zh-CN" altLang="en-US" sz="2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8" name="文本框 17"/>
            <p:cNvSpPr txBox="1"/>
            <p:nvPr>
              <p:custDataLst>
                <p:tags r:id="rId13"/>
              </p:custDataLst>
            </p:nvPr>
          </p:nvSpPr>
          <p:spPr>
            <a:xfrm>
              <a:off x="13200" y="8880"/>
              <a:ext cx="5120" cy="96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endParaRPr lang="zh-CN" altLang="en-US" sz="16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</p:grpSp>
    </p:spTree>
    <p:custDataLst>
      <p:tags r:id="rId1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任意多边形 2"/>
          <p:cNvSpPr/>
          <p:nvPr>
            <p:custDataLst>
              <p:tags r:id="rId1"/>
            </p:custDataLst>
          </p:nvPr>
        </p:nvSpPr>
        <p:spPr>
          <a:xfrm>
            <a:off x="0" y="0"/>
            <a:ext cx="12191365" cy="2286000"/>
          </a:xfrm>
          <a:custGeom>
            <a:avLst/>
            <a:gdLst>
              <a:gd name="connisteX0" fmla="*/ 0 w 169333"/>
              <a:gd name="connsiteY0" fmla="*/ 0 h 31750"/>
              <a:gd name="connisteX1" fmla="*/ 12191996 w 169333"/>
              <a:gd name="connsiteY1" fmla="*/ 0 h 31750"/>
              <a:gd name="connisteX2" fmla="*/ 12191996 w 169333"/>
              <a:gd name="connsiteY2" fmla="*/ 1555751 h 31750"/>
              <a:gd name="connisteX3" fmla="*/ 0 w 169333"/>
              <a:gd name="connsiteY3" fmla="*/ 2286000 h 31750"/>
              <a:gd name="connisteX4" fmla="*/ 0 w 169333"/>
              <a:gd name="connsiteY4" fmla="*/ 0 h 3175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pathLst>
              <a:path w="12191997" h="2286000">
                <a:moveTo>
                  <a:pt x="0" y="0"/>
                </a:moveTo>
                <a:lnTo>
                  <a:pt x="12191997" y="0"/>
                </a:lnTo>
                <a:lnTo>
                  <a:pt x="12191997" y="1555751"/>
                </a:lnTo>
                <a:lnTo>
                  <a:pt x="0" y="2286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任意多边形 3"/>
          <p:cNvSpPr/>
          <p:nvPr>
            <p:custDataLst>
              <p:tags r:id="rId2"/>
            </p:custDataLst>
          </p:nvPr>
        </p:nvSpPr>
        <p:spPr>
          <a:xfrm>
            <a:off x="0" y="0"/>
            <a:ext cx="3098165" cy="1819275"/>
          </a:xfrm>
          <a:custGeom>
            <a:avLst/>
            <a:gdLst>
              <a:gd name="connisteX0" fmla="*/ 2403335 w 43038"/>
              <a:gd name="connsiteY0" fmla="*/ 1634352 h 25276"/>
              <a:gd name="connisteX1" fmla="*/ 3098791 w 43038"/>
              <a:gd name="connsiteY1" fmla="*/ 0 h 25276"/>
              <a:gd name="connisteX2" fmla="*/ 0 w 43038"/>
              <a:gd name="connsiteY2" fmla="*/ 0 h 25276"/>
              <a:gd name="connisteX3" fmla="*/ 0 w 43038"/>
              <a:gd name="connsiteY3" fmla="*/ 939792 h 25276"/>
              <a:gd name="connisteX4" fmla="*/ 2003157 w 43038"/>
              <a:gd name="connsiteY4" fmla="*/ 1795314 h 25276"/>
              <a:gd name="connisteX5" fmla="*/ 2403335 w 43038"/>
              <a:gd name="connsiteY5" fmla="*/ 1634352 h 25276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pathLst>
              <a:path w="3098783" h="1819885">
                <a:moveTo>
                  <a:pt x="2403336" y="1634353"/>
                </a:moveTo>
                <a:lnTo>
                  <a:pt x="3098792" y="0"/>
                </a:lnTo>
                <a:lnTo>
                  <a:pt x="0" y="0"/>
                </a:lnTo>
                <a:lnTo>
                  <a:pt x="0" y="939793"/>
                </a:lnTo>
                <a:lnTo>
                  <a:pt x="2003158" y="1795315"/>
                </a:lnTo>
                <a:cubicBezTo>
                  <a:pt x="2158112" y="1861490"/>
                  <a:pt x="2337362" y="1789389"/>
                  <a:pt x="2403336" y="1634353"/>
                </a:cubicBezTo>
                <a:close/>
              </a:path>
            </a:pathLst>
          </a:custGeom>
          <a:solidFill>
            <a:schemeClr val="accent2">
              <a:alpha val="15000"/>
            </a:schemeClr>
          </a:soli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任意多边形 4"/>
          <p:cNvSpPr/>
          <p:nvPr>
            <p:custDataLst>
              <p:tags r:id="rId3"/>
            </p:custDataLst>
          </p:nvPr>
        </p:nvSpPr>
        <p:spPr>
          <a:xfrm>
            <a:off x="0" y="0"/>
            <a:ext cx="2552700" cy="1152525"/>
          </a:xfrm>
          <a:custGeom>
            <a:avLst/>
            <a:gdLst>
              <a:gd name="connisteX0" fmla="*/ 2552703 w 35454"/>
              <a:gd name="connsiteY0" fmla="*/ 0 h 16010"/>
              <a:gd name="connisteX1" fmla="*/ 2136879 w 35454"/>
              <a:gd name="connsiteY1" fmla="*/ 968166 h 16010"/>
              <a:gd name="connisteX2" fmla="*/ 1736381 w 35454"/>
              <a:gd name="connsiteY2" fmla="*/ 1127875 h 16010"/>
              <a:gd name="connisteX3" fmla="*/ 0 w 35454"/>
              <a:gd name="connsiteY3" fmla="*/ 381003 h 16010"/>
              <a:gd name="connisteX4" fmla="*/ 0 w 35454"/>
              <a:gd name="connsiteY4" fmla="*/ 0 h 16010"/>
              <a:gd name="connisteX5" fmla="*/ 2552703 w 35454"/>
              <a:gd name="connsiteY5" fmla="*/ 0 h 1601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pathLst>
              <a:path w="2552703" h="1152757">
                <a:moveTo>
                  <a:pt x="2552703" y="0"/>
                </a:moveTo>
                <a:lnTo>
                  <a:pt x="2136880" y="968167"/>
                </a:lnTo>
                <a:cubicBezTo>
                  <a:pt x="2070430" y="1122901"/>
                  <a:pt x="1891080" y="1194417"/>
                  <a:pt x="1736382" y="1127876"/>
                </a:cubicBezTo>
                <a:lnTo>
                  <a:pt x="0" y="381003"/>
                </a:lnTo>
                <a:lnTo>
                  <a:pt x="0" y="0"/>
                </a:lnTo>
                <a:lnTo>
                  <a:pt x="2552703" y="0"/>
                </a:lnTo>
                <a:close/>
              </a:path>
            </a:pathLst>
          </a:custGeom>
          <a:solidFill>
            <a:schemeClr val="accent2">
              <a:alpha val="15000"/>
            </a:schemeClr>
          </a:soli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任意多边形 5"/>
          <p:cNvSpPr/>
          <p:nvPr>
            <p:custDataLst>
              <p:tags r:id="rId4"/>
            </p:custDataLst>
          </p:nvPr>
        </p:nvSpPr>
        <p:spPr>
          <a:xfrm>
            <a:off x="406396" y="0"/>
            <a:ext cx="1588135" cy="483870"/>
          </a:xfrm>
          <a:custGeom>
            <a:avLst/>
            <a:gdLst>
              <a:gd name="connisteX0" fmla="*/ 1587517 w 22048"/>
              <a:gd name="connsiteY0" fmla="*/ 0 h 6725"/>
              <a:gd name="connisteX1" fmla="*/ 1462153 w 22048"/>
              <a:gd name="connsiteY1" fmla="*/ 297646 h 6725"/>
              <a:gd name="connisteX2" fmla="*/ 1060146 w 22048"/>
              <a:gd name="connsiteY2" fmla="*/ 459037 h 6725"/>
              <a:gd name="connisteX3" fmla="*/ 0 w 22048"/>
              <a:gd name="connsiteY3" fmla="*/ 18 h 6725"/>
              <a:gd name="connisteX4" fmla="*/ 1587517 w 22048"/>
              <a:gd name="connsiteY4" fmla="*/ 0 h 672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pathLst>
              <a:path w="1587517" h="484211">
                <a:moveTo>
                  <a:pt x="1587517" y="0"/>
                </a:moveTo>
                <a:lnTo>
                  <a:pt x="1462153" y="297646"/>
                </a:lnTo>
                <a:cubicBezTo>
                  <a:pt x="1396353" y="453881"/>
                  <a:pt x="1215713" y="526402"/>
                  <a:pt x="1060146" y="459038"/>
                </a:cubicBezTo>
                <a:lnTo>
                  <a:pt x="0" y="18"/>
                </a:lnTo>
                <a:lnTo>
                  <a:pt x="1587517" y="0"/>
                </a:lnTo>
                <a:close/>
              </a:path>
            </a:pathLst>
          </a:custGeom>
          <a:solidFill>
            <a:schemeClr val="accent2">
              <a:alpha val="15000"/>
            </a:schemeClr>
          </a:soli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7" name="图片 6" descr="C:/Users/Administrator/AppData/Roaming/Kingsoft/office6/wppai/generateppt/e7c6157b-c433-4348-9ff2-024a974c4386.jpge7c6157b-c433-4348-9ff2-024a974c4386"/>
          <p:cNvPicPr preferRelativeResize="0"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rcRect l="126" r="126"/>
          <a:stretch>
            <a:fillRect/>
          </a:stretch>
        </p:blipFill>
        <p:spPr>
          <a:xfrm>
            <a:off x="609603" y="609603"/>
            <a:ext cx="10972800" cy="3504565"/>
          </a:xfrm>
          <a:custGeom>
            <a:avLst/>
            <a:gdLst>
              <a:gd name="connisteX0" fmla="*/ 0 w 152400"/>
              <a:gd name="connsiteY0" fmla="*/ 203197 h 48683"/>
              <a:gd name="connisteX1" fmla="*/ 203197 w 152400"/>
              <a:gd name="connsiteY1" fmla="*/ 0 h 48683"/>
              <a:gd name="connisteX2" fmla="*/ 10769602 w 152400"/>
              <a:gd name="connsiteY2" fmla="*/ 0 h 48683"/>
              <a:gd name="connisteX3" fmla="*/ 10972800 w 152400"/>
              <a:gd name="connsiteY3" fmla="*/ 203197 h 48683"/>
              <a:gd name="connisteX4" fmla="*/ 10972800 w 152400"/>
              <a:gd name="connsiteY4" fmla="*/ 3301998 h 48683"/>
              <a:gd name="connisteX5" fmla="*/ 10769602 w 152400"/>
              <a:gd name="connsiteY5" fmla="*/ 3505196 h 48683"/>
              <a:gd name="connisteX6" fmla="*/ 203197 w 152400"/>
              <a:gd name="connsiteY6" fmla="*/ 3505196 h 48683"/>
              <a:gd name="connisteX7" fmla="*/ 0 w 152400"/>
              <a:gd name="connsiteY7" fmla="*/ 3301998 h 48683"/>
              <a:gd name="connisteX8" fmla="*/ 0 w 152400"/>
              <a:gd name="connsiteY8" fmla="*/ 203197 h 48683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0972800" h="3505197">
                <a:moveTo>
                  <a:pt x="0" y="203198"/>
                </a:moveTo>
                <a:cubicBezTo>
                  <a:pt x="0" y="90974"/>
                  <a:pt x="90974" y="0"/>
                  <a:pt x="203198" y="0"/>
                </a:cubicBezTo>
                <a:lnTo>
                  <a:pt x="10769602" y="0"/>
                </a:lnTo>
                <a:cubicBezTo>
                  <a:pt x="10881826" y="0"/>
                  <a:pt x="10972800" y="90974"/>
                  <a:pt x="10972800" y="203198"/>
                </a:cubicBezTo>
                <a:lnTo>
                  <a:pt x="10972800" y="3301999"/>
                </a:lnTo>
                <a:cubicBezTo>
                  <a:pt x="10972800" y="3414232"/>
                  <a:pt x="10881826" y="3505197"/>
                  <a:pt x="10769602" y="3505197"/>
                </a:cubicBezTo>
                <a:lnTo>
                  <a:pt x="203198" y="3505197"/>
                </a:lnTo>
                <a:cubicBezTo>
                  <a:pt x="90974" y="3505197"/>
                  <a:pt x="0" y="3414232"/>
                  <a:pt x="0" y="3301999"/>
                </a:cubicBezTo>
                <a:lnTo>
                  <a:pt x="0" y="203198"/>
                </a:lnTo>
                <a:close/>
              </a:path>
            </a:pathLst>
          </a:custGeom>
          <a:blipFill rotWithShape="1">
            <a:blip r:embed="rId7"/>
            <a:stretch>
              <a:fillRect/>
            </a:stretch>
          </a:blip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prstClr val="black"/>
                  </a:fgClr>
                </a:pattFill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34365" y="4239895"/>
            <a:ext cx="3785235" cy="752475"/>
          </a:xfrm>
          <a:noFill/>
        </p:spPr>
        <p:txBody>
          <a:bodyPr lIns="0" tIns="0" rIns="0" bIns="0" anchor="t">
            <a:noAutofit/>
          </a:bodyPr>
          <a:p>
            <a:pPr algn="l">
              <a:lnSpc>
                <a:spcPct val="114000"/>
              </a:lnSpc>
            </a:pPr>
            <a:r>
              <a:rPr lang="zh-CN" altLang="en-US" sz="4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rPr>
              <a:t>后端技术介绍</a:t>
            </a:r>
            <a:endParaRPr lang="zh-CN" altLang="en-US" sz="4400">
              <a:solidFill>
                <a:schemeClr val="tx1"/>
              </a:solidFill>
              <a:latin typeface="Microsoft YaHei UI" panose="020B0503020204020204" charset="-122"/>
              <a:ea typeface="Microsoft YaHei UI" panose="020B0503020204020204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473075" y="5117465"/>
            <a:ext cx="11428730" cy="1105535"/>
            <a:chOff x="7320" y="7480"/>
            <a:chExt cx="9229" cy="2320"/>
          </a:xfrm>
        </p:grpSpPr>
        <p:sp>
          <p:nvSpPr>
            <p:cNvPr id="10" name="文本框 9"/>
            <p:cNvSpPr txBox="1"/>
            <p:nvPr>
              <p:custDataLst>
                <p:tags r:id="rId9"/>
              </p:custDataLst>
            </p:nvPr>
          </p:nvSpPr>
          <p:spPr>
            <a:xfrm>
              <a:off x="7320" y="7480"/>
              <a:ext cx="2862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11000"/>
                </a:lnSpc>
              </a:pPr>
              <a:r>
                <a:rPr lang="zh-CN" altLang="en-US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数据库管理系统</a:t>
              </a:r>
              <a:endParaRPr lang="zh-CN" altLang="en-US" sz="2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1" name="文本框 10"/>
            <p:cNvSpPr txBox="1"/>
            <p:nvPr>
              <p:custDataLst>
                <p:tags r:id="rId10"/>
              </p:custDataLst>
            </p:nvPr>
          </p:nvSpPr>
          <p:spPr>
            <a:xfrm>
              <a:off x="7320" y="8359"/>
              <a:ext cx="2861" cy="1441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zh-CN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采用</a:t>
              </a:r>
              <a:r>
                <a:rPr lang="en-US" altLang="zh-CN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MySQL</a:t>
              </a:r>
              <a:r>
                <a:rPr lang="zh-CN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和</a:t>
              </a:r>
              <a:r>
                <a:rPr lang="en-US" altLang="zh-CN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Redis</a:t>
              </a:r>
              <a:r>
                <a:rPr lang="zh-CN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存储用户和健康</a:t>
              </a:r>
              <a:r>
                <a:rPr lang="zh-CN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数据，确保数据的稳定性和查询效率。</a:t>
              </a:r>
              <a:endParaRPr lang="zh-CN" altLang="en-US" sz="16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2" name="文本框 11"/>
            <p:cNvSpPr txBox="1"/>
            <p:nvPr>
              <p:custDataLst>
                <p:tags r:id="rId11"/>
              </p:custDataLst>
            </p:nvPr>
          </p:nvSpPr>
          <p:spPr>
            <a:xfrm>
              <a:off x="13264" y="7480"/>
              <a:ext cx="2803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11000"/>
                </a:lnSpc>
              </a:pPr>
              <a:r>
                <a:rPr lang="zh-CN" altLang="en-US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服务器端编程语言</a:t>
              </a:r>
              <a:endParaRPr lang="zh-CN" altLang="en-US" sz="2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3" name="文本框 12"/>
            <p:cNvSpPr txBox="1"/>
            <p:nvPr>
              <p:custDataLst>
                <p:tags r:id="rId12"/>
              </p:custDataLst>
            </p:nvPr>
          </p:nvSpPr>
          <p:spPr>
            <a:xfrm>
              <a:off x="13264" y="8359"/>
              <a:ext cx="3285" cy="1441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zh-CN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使用</a:t>
              </a:r>
              <a:r>
                <a:rPr lang="en-US" altLang="zh-CN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Java</a:t>
              </a:r>
              <a:r>
                <a:rPr lang="zh-CN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作为服务器端开发语言，配合</a:t>
              </a:r>
              <a:r>
                <a:rPr lang="en-US" altLang="zh-CN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SpringBoot</a:t>
              </a:r>
              <a:r>
                <a:rPr lang="zh-CN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框架集成功能框架</a:t>
              </a:r>
              <a:r>
                <a:rPr lang="zh-CN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完成开发。</a:t>
              </a:r>
              <a:endParaRPr lang="zh-CN" altLang="en-US" sz="16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</p:grpSp>
      <p:sp>
        <p:nvSpPr>
          <p:cNvPr id="15" name="文本框 14"/>
          <p:cNvSpPr txBox="1"/>
          <p:nvPr>
            <p:custDataLst>
              <p:tags r:id="rId13"/>
            </p:custDataLst>
          </p:nvPr>
        </p:nvSpPr>
        <p:spPr>
          <a:xfrm>
            <a:off x="4157345" y="5118100"/>
            <a:ext cx="3246755" cy="304800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p>
            <a:pPr algn="l">
              <a:lnSpc>
                <a:spcPct val="111000"/>
              </a:lnSpc>
            </a:pPr>
            <a:r>
              <a:rPr lang="zh-CN" altLang="en-US" sz="2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rPr>
              <a:t>知识图谱和</a:t>
            </a:r>
            <a:r>
              <a:rPr lang="zh-CN" altLang="en-US" sz="2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rPr>
              <a:t>大模型</a:t>
            </a:r>
            <a:endParaRPr lang="zh-CN" altLang="en-US" sz="2400">
              <a:solidFill>
                <a:schemeClr val="tx1"/>
              </a:solidFill>
              <a:latin typeface="Microsoft YaHei UI" panose="020B0503020204020204" charset="-122"/>
              <a:ea typeface="Microsoft YaHei UI" panose="020B0503020204020204" charset="-122"/>
            </a:endParaRPr>
          </a:p>
        </p:txBody>
      </p:sp>
      <p:sp>
        <p:nvSpPr>
          <p:cNvPr id="17" name="文本框 16"/>
          <p:cNvSpPr txBox="1"/>
          <p:nvPr>
            <p:custDataLst>
              <p:tags r:id="rId14"/>
            </p:custDataLst>
          </p:nvPr>
        </p:nvSpPr>
        <p:spPr>
          <a:xfrm>
            <a:off x="473075" y="5117465"/>
            <a:ext cx="3432659" cy="304975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p>
            <a:pPr algn="l">
              <a:lnSpc>
                <a:spcPct val="111000"/>
              </a:lnSpc>
            </a:pPr>
            <a:r>
              <a:rPr lang="zh-CN" altLang="en-US" sz="2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rPr>
              <a:t>数据库管理系统</a:t>
            </a:r>
            <a:endParaRPr lang="zh-CN" altLang="en-US" sz="2400">
              <a:solidFill>
                <a:schemeClr val="tx1"/>
              </a:solidFill>
              <a:latin typeface="Microsoft YaHei UI" panose="020B0503020204020204" charset="-122"/>
              <a:ea typeface="Microsoft YaHei UI" panose="020B0503020204020204" charset="-122"/>
            </a:endParaRPr>
          </a:p>
        </p:txBody>
      </p:sp>
      <p:sp>
        <p:nvSpPr>
          <p:cNvPr id="18" name="文本框 17"/>
          <p:cNvSpPr txBox="1"/>
          <p:nvPr>
            <p:custDataLst>
              <p:tags r:id="rId15"/>
            </p:custDataLst>
          </p:nvPr>
        </p:nvSpPr>
        <p:spPr>
          <a:xfrm>
            <a:off x="4157345" y="5548630"/>
            <a:ext cx="3404870" cy="556260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p>
            <a:pPr algn="l">
              <a:lnSpc>
                <a:spcPct val="111000"/>
              </a:lnSpc>
            </a:pPr>
            <a:r>
              <a:rPr lang="zh-CN" altLang="en-US" sz="16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rPr>
              <a:t>采用</a:t>
            </a:r>
            <a:r>
              <a:rPr lang="en-US" altLang="zh-CN" sz="16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rPr>
              <a:t>Neo4j</a:t>
            </a:r>
            <a:r>
              <a:rPr lang="zh-CN" altLang="en-US" sz="16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rPr>
              <a:t>知识图谱配合大模型来完成健康</a:t>
            </a:r>
            <a:r>
              <a:rPr lang="zh-CN" altLang="en-US" sz="16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rPr>
              <a:t>建议。</a:t>
            </a:r>
            <a:endParaRPr lang="zh-CN" altLang="en-US" sz="1600">
              <a:solidFill>
                <a:schemeClr val="tx1"/>
              </a:solidFill>
              <a:latin typeface="Microsoft YaHei UI" panose="020B0503020204020204" charset="-122"/>
              <a:ea typeface="Microsoft YaHei UI" panose="020B0503020204020204" charset="-122"/>
            </a:endParaRPr>
          </a:p>
        </p:txBody>
      </p:sp>
    </p:spTree>
    <p:custDataLst>
      <p:tags r:id="rId16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idx="13"/>
            <p:custDataLst>
              <p:tags r:id="rId1"/>
            </p:custDataLst>
          </p:nvPr>
        </p:nvSpPr>
        <p:spPr/>
        <p:txBody>
          <a:bodyPr/>
          <a:p>
            <a:r>
              <a:rPr lang="en-US" altLang="en-US"/>
              <a:t>04</a:t>
            </a:r>
            <a:endParaRPr lang="en-US" altLang="en-US"/>
          </a:p>
        </p:txBody>
      </p:sp>
      <p:sp>
        <p:nvSpPr>
          <p:cNvPr id="3" name="标题 2"/>
          <p:cNvSpPr>
            <a:spLocks noGrp="1"/>
          </p:cNvSpPr>
          <p:nvPr>
            <p:ph type="ctrTitle" idx="14"/>
            <p:custDataLst>
              <p:tags r:id="rId2"/>
            </p:custDataLst>
          </p:nvPr>
        </p:nvSpPr>
        <p:spPr/>
        <p:txBody>
          <a:bodyPr/>
          <a:p>
            <a:r>
              <a:rPr lang="zh-CN" altLang="en-US"/>
              <a:t>研究意义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9603" y="609603"/>
            <a:ext cx="11112502" cy="761997"/>
          </a:xfrm>
          <a:noFill/>
        </p:spPr>
        <p:txBody>
          <a:bodyPr lIns="0" tIns="0" rIns="0" bIns="0" anchor="t">
            <a:noAutofit/>
          </a:bodyPr>
          <a:p>
            <a:pPr algn="l">
              <a:lnSpc>
                <a:spcPct val="114000"/>
              </a:lnSpc>
            </a:pPr>
            <a:r>
              <a:rPr lang="zh-CN" altLang="en-US" sz="4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rPr>
              <a:t>提升早期发现率</a:t>
            </a:r>
            <a:endParaRPr lang="zh-CN" altLang="en-US" sz="4400">
              <a:solidFill>
                <a:schemeClr val="tx1"/>
              </a:solidFill>
              <a:latin typeface="Microsoft YaHei UI" panose="020B0503020204020204" charset="-122"/>
              <a:ea typeface="Microsoft YaHei UI" panose="020B0503020204020204" charset="-122"/>
            </a:endParaRPr>
          </a:p>
        </p:txBody>
      </p:sp>
      <p:sp>
        <p:nvSpPr>
          <p:cNvPr id="3" name="矩形 2"/>
          <p:cNvSpPr/>
          <p:nvPr>
            <p:custDataLst>
              <p:tags r:id="rId2"/>
            </p:custDataLst>
          </p:nvPr>
        </p:nvSpPr>
        <p:spPr>
          <a:xfrm>
            <a:off x="11684002" y="0"/>
            <a:ext cx="508000" cy="508000"/>
          </a:xfrm>
          <a:prstGeom prst="rect">
            <a:avLst/>
          </a:prstGeom>
          <a:solidFill>
            <a:schemeClr val="accent2"/>
          </a:soli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22" name="组合 21"/>
          <p:cNvGrpSpPr/>
          <p:nvPr/>
        </p:nvGrpSpPr>
        <p:grpSpPr>
          <a:xfrm>
            <a:off x="609600" y="1828800"/>
            <a:ext cx="10972800" cy="4419600"/>
            <a:chOff x="960" y="2880"/>
            <a:chExt cx="17280" cy="6960"/>
          </a:xfrm>
        </p:grpSpPr>
        <p:pic>
          <p:nvPicPr>
            <p:cNvPr id="4" name="图片 3" descr="C:/Users/Administrator/AppData/Roaming/Kingsoft/office6/wppai/generateppt/95c46023e20454d65cbf885736238599.jpg95c46023e20454d65cbf885736238599"/>
            <p:cNvPicPr preferRelativeResize="0"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4"/>
            <a:srcRect t="1981" b="1981"/>
            <a:stretch>
              <a:fillRect/>
            </a:stretch>
          </p:blipFill>
          <p:spPr>
            <a:xfrm>
              <a:off x="960" y="2880"/>
              <a:ext cx="5440" cy="3359"/>
            </a:xfrm>
            <a:custGeom>
              <a:avLst/>
              <a:gdLst>
                <a:gd name="connisteX0" fmla="*/ 0 w 47977"/>
                <a:gd name="connsiteY0" fmla="*/ 203197 h 29633"/>
                <a:gd name="connisteX1" fmla="*/ 203197 w 47977"/>
                <a:gd name="connsiteY1" fmla="*/ 0 h 29633"/>
                <a:gd name="connisteX2" fmla="*/ 3251204 w 47977"/>
                <a:gd name="connsiteY2" fmla="*/ 0 h 29633"/>
                <a:gd name="connisteX3" fmla="*/ 3454402 w 47977"/>
                <a:gd name="connsiteY3" fmla="*/ 203197 h 29633"/>
                <a:gd name="connisteX4" fmla="*/ 3454402 w 47977"/>
                <a:gd name="connsiteY4" fmla="*/ 2133596 h 29633"/>
                <a:gd name="connisteX5" fmla="*/ 0 w 47977"/>
                <a:gd name="connsiteY5" fmla="*/ 2133596 h 29633"/>
                <a:gd name="connisteX6" fmla="*/ 0 w 47977"/>
                <a:gd name="connsiteY6" fmla="*/ 203197 h 29633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pathLst>
                <a:path w="3454402" h="2133597">
                  <a:moveTo>
                    <a:pt x="0" y="203198"/>
                  </a:moveTo>
                  <a:cubicBezTo>
                    <a:pt x="0" y="90974"/>
                    <a:pt x="90974" y="0"/>
                    <a:pt x="203198" y="0"/>
                  </a:cubicBezTo>
                  <a:lnTo>
                    <a:pt x="3251204" y="0"/>
                  </a:lnTo>
                  <a:cubicBezTo>
                    <a:pt x="3363428" y="0"/>
                    <a:pt x="3454402" y="90974"/>
                    <a:pt x="3454402" y="203198"/>
                  </a:cubicBezTo>
                  <a:lnTo>
                    <a:pt x="3454402" y="2133597"/>
                  </a:lnTo>
                  <a:lnTo>
                    <a:pt x="0" y="2133597"/>
                  </a:lnTo>
                  <a:lnTo>
                    <a:pt x="0" y="203198"/>
                  </a:lnTo>
                  <a:close/>
                </a:path>
              </a:pathLst>
            </a:custGeom>
            <a:blipFill rotWithShape="1">
              <a:blip r:embed="rId5"/>
              <a:stretch>
                <a:fillRect/>
              </a:stretch>
            </a:blip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prstClr val="black"/>
                    </a:fgClr>
                  </a:pattFill>
                </a14:hiddenLine>
              </a:ext>
            </a:extLst>
          </p:spPr>
        </p:pic>
        <p:sp>
          <p:nvSpPr>
            <p:cNvPr id="7" name="任意多边形 6"/>
            <p:cNvSpPr/>
            <p:nvPr>
              <p:custDataLst>
                <p:tags r:id="rId6"/>
              </p:custDataLst>
            </p:nvPr>
          </p:nvSpPr>
          <p:spPr>
            <a:xfrm>
              <a:off x="960" y="6240"/>
              <a:ext cx="5440" cy="3600"/>
            </a:xfrm>
            <a:custGeom>
              <a:avLst/>
              <a:gdLst>
                <a:gd name="connisteX0" fmla="*/ 0 w 47977"/>
                <a:gd name="connsiteY0" fmla="*/ 0 h 31750"/>
                <a:gd name="connisteX1" fmla="*/ 3454402 w 47977"/>
                <a:gd name="connsiteY1" fmla="*/ 0 h 31750"/>
                <a:gd name="connisteX2" fmla="*/ 3454402 w 47977"/>
                <a:gd name="connsiteY2" fmla="*/ 2082802 h 31750"/>
                <a:gd name="connisteX3" fmla="*/ 3251204 w 47977"/>
                <a:gd name="connsiteY3" fmla="*/ 2286000 h 31750"/>
                <a:gd name="connisteX4" fmla="*/ 203197 w 47977"/>
                <a:gd name="connsiteY4" fmla="*/ 2286000 h 31750"/>
                <a:gd name="connisteX5" fmla="*/ 0 w 47977"/>
                <a:gd name="connsiteY5" fmla="*/ 2082802 h 31750"/>
                <a:gd name="connisteX6" fmla="*/ 0 w 47977"/>
                <a:gd name="connsiteY6" fmla="*/ 0 h 3175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pathLst>
                <a:path w="3454402" h="2286000">
                  <a:moveTo>
                    <a:pt x="0" y="0"/>
                  </a:moveTo>
                  <a:lnTo>
                    <a:pt x="3454402" y="0"/>
                  </a:lnTo>
                  <a:lnTo>
                    <a:pt x="3454402" y="2082802"/>
                  </a:lnTo>
                  <a:cubicBezTo>
                    <a:pt x="3454402" y="2195026"/>
                    <a:pt x="3363428" y="2286000"/>
                    <a:pt x="3251204" y="2286000"/>
                  </a:cubicBezTo>
                  <a:lnTo>
                    <a:pt x="203198" y="2286000"/>
                  </a:lnTo>
                  <a:cubicBezTo>
                    <a:pt x="90974" y="2286000"/>
                    <a:pt x="0" y="2195026"/>
                    <a:pt x="0" y="208280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10" name="图片 9" descr="C:/Users/Administrator/AppData/Roaming/Kingsoft/office6/wppai/generateppt/3681a1eb6a916feb643d45a0c7abe002.jpg3681a1eb6a916feb643d45a0c7abe002"/>
            <p:cNvPicPr preferRelativeResize="0"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8"/>
            <a:srcRect t="3717" b="3718"/>
            <a:stretch>
              <a:fillRect/>
            </a:stretch>
          </p:blipFill>
          <p:spPr>
            <a:xfrm>
              <a:off x="6880" y="2880"/>
              <a:ext cx="5440" cy="3359"/>
            </a:xfrm>
            <a:custGeom>
              <a:avLst/>
              <a:gdLst>
                <a:gd name="connisteX0" fmla="*/ 0 w 47977"/>
                <a:gd name="connsiteY0" fmla="*/ 203197 h 29633"/>
                <a:gd name="connisteX1" fmla="*/ 203197 w 47977"/>
                <a:gd name="connsiteY1" fmla="*/ 0 h 29633"/>
                <a:gd name="connisteX2" fmla="*/ 3251204 w 47977"/>
                <a:gd name="connsiteY2" fmla="*/ 0 h 29633"/>
                <a:gd name="connisteX3" fmla="*/ 3454402 w 47977"/>
                <a:gd name="connsiteY3" fmla="*/ 203197 h 29633"/>
                <a:gd name="connisteX4" fmla="*/ 3454402 w 47977"/>
                <a:gd name="connsiteY4" fmla="*/ 2133596 h 29633"/>
                <a:gd name="connisteX5" fmla="*/ 0 w 47977"/>
                <a:gd name="connsiteY5" fmla="*/ 2133596 h 29633"/>
                <a:gd name="connisteX6" fmla="*/ 0 w 47977"/>
                <a:gd name="connsiteY6" fmla="*/ 203197 h 29633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pathLst>
                <a:path w="3454402" h="2133597">
                  <a:moveTo>
                    <a:pt x="0" y="203198"/>
                  </a:moveTo>
                  <a:cubicBezTo>
                    <a:pt x="0" y="90974"/>
                    <a:pt x="90974" y="0"/>
                    <a:pt x="203198" y="0"/>
                  </a:cubicBezTo>
                  <a:lnTo>
                    <a:pt x="3251204" y="0"/>
                  </a:lnTo>
                  <a:cubicBezTo>
                    <a:pt x="3363428" y="0"/>
                    <a:pt x="3454402" y="90974"/>
                    <a:pt x="3454402" y="203198"/>
                  </a:cubicBezTo>
                  <a:lnTo>
                    <a:pt x="3454402" y="2133597"/>
                  </a:lnTo>
                  <a:lnTo>
                    <a:pt x="0" y="2133597"/>
                  </a:lnTo>
                  <a:lnTo>
                    <a:pt x="0" y="203198"/>
                  </a:lnTo>
                  <a:close/>
                </a:path>
              </a:pathLst>
            </a:custGeom>
            <a:blipFill rotWithShape="1">
              <a:blip r:embed="rId5"/>
              <a:stretch>
                <a:fillRect/>
              </a:stretch>
            </a:blip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prstClr val="black"/>
                    </a:fgClr>
                  </a:pattFill>
                </a14:hiddenLine>
              </a:ext>
            </a:extLst>
          </p:spPr>
        </p:pic>
        <p:sp>
          <p:nvSpPr>
            <p:cNvPr id="13" name="任意多边形 12"/>
            <p:cNvSpPr/>
            <p:nvPr>
              <p:custDataLst>
                <p:tags r:id="rId9"/>
              </p:custDataLst>
            </p:nvPr>
          </p:nvSpPr>
          <p:spPr>
            <a:xfrm>
              <a:off x="6880" y="6240"/>
              <a:ext cx="5440" cy="3600"/>
            </a:xfrm>
            <a:custGeom>
              <a:avLst/>
              <a:gdLst>
                <a:gd name="connisteX0" fmla="*/ 0 w 47977"/>
                <a:gd name="connsiteY0" fmla="*/ 0 h 31750"/>
                <a:gd name="connisteX1" fmla="*/ 3454402 w 47977"/>
                <a:gd name="connsiteY1" fmla="*/ 0 h 31750"/>
                <a:gd name="connisteX2" fmla="*/ 3454402 w 47977"/>
                <a:gd name="connsiteY2" fmla="*/ 2082802 h 31750"/>
                <a:gd name="connisteX3" fmla="*/ 3251204 w 47977"/>
                <a:gd name="connsiteY3" fmla="*/ 2286000 h 31750"/>
                <a:gd name="connisteX4" fmla="*/ 203197 w 47977"/>
                <a:gd name="connsiteY4" fmla="*/ 2286000 h 31750"/>
                <a:gd name="connisteX5" fmla="*/ 0 w 47977"/>
                <a:gd name="connsiteY5" fmla="*/ 2082802 h 31750"/>
                <a:gd name="connisteX6" fmla="*/ 0 w 47977"/>
                <a:gd name="connsiteY6" fmla="*/ 0 h 3175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pathLst>
                <a:path w="3454402" h="2286000">
                  <a:moveTo>
                    <a:pt x="0" y="0"/>
                  </a:moveTo>
                  <a:lnTo>
                    <a:pt x="3454402" y="0"/>
                  </a:lnTo>
                  <a:lnTo>
                    <a:pt x="3454402" y="2082802"/>
                  </a:lnTo>
                  <a:cubicBezTo>
                    <a:pt x="3454402" y="2195026"/>
                    <a:pt x="3363428" y="2286000"/>
                    <a:pt x="3251204" y="2286000"/>
                  </a:cubicBezTo>
                  <a:lnTo>
                    <a:pt x="203198" y="2286000"/>
                  </a:lnTo>
                  <a:cubicBezTo>
                    <a:pt x="90974" y="2286000"/>
                    <a:pt x="0" y="2195026"/>
                    <a:pt x="0" y="208280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2"/>
            </a:soli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>
              <p:custDataLst>
                <p:tags r:id="rId10"/>
              </p:custDataLst>
            </p:nvPr>
          </p:nvSpPr>
          <p:spPr>
            <a:xfrm>
              <a:off x="1440" y="6880"/>
              <a:ext cx="460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11000"/>
                </a:lnSpc>
              </a:pPr>
              <a:r>
                <a:rPr lang="zh-CN" altLang="en-US" sz="2400">
                  <a:solidFill>
                    <a:schemeClr val="bg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早期识别慢性病</a:t>
              </a:r>
              <a:endParaRPr lang="zh-CN" altLang="en-US" sz="2400">
                <a:solidFill>
                  <a:schemeClr val="bg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9" name="文本框 8"/>
            <p:cNvSpPr txBox="1"/>
            <p:nvPr>
              <p:custDataLst>
                <p:tags r:id="rId11"/>
              </p:custDataLst>
            </p:nvPr>
          </p:nvSpPr>
          <p:spPr>
            <a:xfrm>
              <a:off x="1440" y="7760"/>
              <a:ext cx="4560" cy="14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zh-CN" altLang="en-US" sz="1600">
                  <a:solidFill>
                    <a:schemeClr val="bg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通过健康管理系统，可以更早地发现老人的慢性病征兆，如高血压、糖尿病等。</a:t>
              </a:r>
              <a:endParaRPr lang="zh-CN" altLang="en-US" sz="1600">
                <a:solidFill>
                  <a:schemeClr val="bg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pic>
          <p:nvPicPr>
            <p:cNvPr id="16" name="图片 15" descr="C:/Users/Administrator/AppData/Roaming/Kingsoft/office6/wppai/generateppt/b9afd1966cfb19108a1b1d71a1a7cd5b.jpgb9afd1966cfb19108a1b1d71a1a7cd5b"/>
            <p:cNvPicPr preferRelativeResize="0"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13"/>
            <a:srcRect t="3677" b="3677"/>
            <a:stretch>
              <a:fillRect/>
            </a:stretch>
          </p:blipFill>
          <p:spPr>
            <a:xfrm>
              <a:off x="12800" y="2880"/>
              <a:ext cx="5440" cy="3359"/>
            </a:xfrm>
            <a:custGeom>
              <a:avLst/>
              <a:gdLst>
                <a:gd name="connisteX0" fmla="*/ 0 w 47977"/>
                <a:gd name="connsiteY0" fmla="*/ 203197 h 29633"/>
                <a:gd name="connisteX1" fmla="*/ 203197 w 47977"/>
                <a:gd name="connsiteY1" fmla="*/ 0 h 29633"/>
                <a:gd name="connisteX2" fmla="*/ 3251204 w 47977"/>
                <a:gd name="connsiteY2" fmla="*/ 0 h 29633"/>
                <a:gd name="connisteX3" fmla="*/ 3454402 w 47977"/>
                <a:gd name="connsiteY3" fmla="*/ 203197 h 29633"/>
                <a:gd name="connisteX4" fmla="*/ 3454402 w 47977"/>
                <a:gd name="connsiteY4" fmla="*/ 2133596 h 29633"/>
                <a:gd name="connisteX5" fmla="*/ 0 w 47977"/>
                <a:gd name="connsiteY5" fmla="*/ 2133596 h 29633"/>
                <a:gd name="connisteX6" fmla="*/ 0 w 47977"/>
                <a:gd name="connsiteY6" fmla="*/ 203197 h 29633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pathLst>
                <a:path w="3454402" h="2133597">
                  <a:moveTo>
                    <a:pt x="0" y="203198"/>
                  </a:moveTo>
                  <a:cubicBezTo>
                    <a:pt x="0" y="90974"/>
                    <a:pt x="90974" y="0"/>
                    <a:pt x="203198" y="0"/>
                  </a:cubicBezTo>
                  <a:lnTo>
                    <a:pt x="3251204" y="0"/>
                  </a:lnTo>
                  <a:cubicBezTo>
                    <a:pt x="3363428" y="0"/>
                    <a:pt x="3454402" y="90974"/>
                    <a:pt x="3454402" y="203198"/>
                  </a:cubicBezTo>
                  <a:lnTo>
                    <a:pt x="3454402" y="2133597"/>
                  </a:lnTo>
                  <a:lnTo>
                    <a:pt x="0" y="2133597"/>
                  </a:lnTo>
                  <a:lnTo>
                    <a:pt x="0" y="203198"/>
                  </a:lnTo>
                  <a:close/>
                </a:path>
              </a:pathLst>
            </a:custGeom>
            <a:blipFill rotWithShape="1">
              <a:blip r:embed="rId5"/>
              <a:stretch>
                <a:fillRect/>
              </a:stretch>
            </a:blip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prstClr val="black"/>
                    </a:fgClr>
                  </a:pattFill>
                </a14:hiddenLine>
              </a:ext>
            </a:extLst>
          </p:spPr>
        </p:pic>
        <p:sp>
          <p:nvSpPr>
            <p:cNvPr id="19" name="任意多边形 18"/>
            <p:cNvSpPr/>
            <p:nvPr>
              <p:custDataLst>
                <p:tags r:id="rId14"/>
              </p:custDataLst>
            </p:nvPr>
          </p:nvSpPr>
          <p:spPr>
            <a:xfrm>
              <a:off x="12800" y="6240"/>
              <a:ext cx="5440" cy="3600"/>
            </a:xfrm>
            <a:custGeom>
              <a:avLst/>
              <a:gdLst>
                <a:gd name="connisteX0" fmla="*/ 0 w 47977"/>
                <a:gd name="connsiteY0" fmla="*/ 0 h 31750"/>
                <a:gd name="connisteX1" fmla="*/ 3454402 w 47977"/>
                <a:gd name="connsiteY1" fmla="*/ 0 h 31750"/>
                <a:gd name="connisteX2" fmla="*/ 3454402 w 47977"/>
                <a:gd name="connsiteY2" fmla="*/ 2082802 h 31750"/>
                <a:gd name="connisteX3" fmla="*/ 3251204 w 47977"/>
                <a:gd name="connsiteY3" fmla="*/ 2286000 h 31750"/>
                <a:gd name="connisteX4" fmla="*/ 203197 w 47977"/>
                <a:gd name="connsiteY4" fmla="*/ 2286000 h 31750"/>
                <a:gd name="connisteX5" fmla="*/ 0 w 47977"/>
                <a:gd name="connsiteY5" fmla="*/ 2082802 h 31750"/>
                <a:gd name="connisteX6" fmla="*/ 0 w 47977"/>
                <a:gd name="connsiteY6" fmla="*/ 0 h 3175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pathLst>
                <a:path w="3454402" h="2286000">
                  <a:moveTo>
                    <a:pt x="0" y="0"/>
                  </a:moveTo>
                  <a:lnTo>
                    <a:pt x="3454402" y="0"/>
                  </a:lnTo>
                  <a:lnTo>
                    <a:pt x="3454402" y="2082802"/>
                  </a:lnTo>
                  <a:cubicBezTo>
                    <a:pt x="3454402" y="2195026"/>
                    <a:pt x="3363428" y="2286000"/>
                    <a:pt x="3251204" y="2286000"/>
                  </a:cubicBezTo>
                  <a:lnTo>
                    <a:pt x="203198" y="2286000"/>
                  </a:lnTo>
                  <a:cubicBezTo>
                    <a:pt x="90974" y="2286000"/>
                    <a:pt x="0" y="2195026"/>
                    <a:pt x="0" y="208280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4" name="文本框 13"/>
            <p:cNvSpPr txBox="1"/>
            <p:nvPr>
              <p:custDataLst>
                <p:tags r:id="rId15"/>
              </p:custDataLst>
            </p:nvPr>
          </p:nvSpPr>
          <p:spPr>
            <a:xfrm>
              <a:off x="7360" y="6880"/>
              <a:ext cx="460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11000"/>
                </a:lnSpc>
              </a:pPr>
              <a:r>
                <a:rPr lang="zh-CN" altLang="en-US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预防重大疾病</a:t>
              </a:r>
              <a:endParaRPr lang="zh-CN" altLang="en-US" sz="2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5" name="文本框 14"/>
            <p:cNvSpPr txBox="1"/>
            <p:nvPr>
              <p:custDataLst>
                <p:tags r:id="rId16"/>
              </p:custDataLst>
            </p:nvPr>
          </p:nvSpPr>
          <p:spPr>
            <a:xfrm>
              <a:off x="7360" y="7760"/>
              <a:ext cx="4560" cy="14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zh-CN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系统能够监测老人的日常健康数据，及时发现异常，预防心脏病、中风等重大疾病的发生。</a:t>
              </a:r>
              <a:endParaRPr lang="zh-CN" altLang="en-US" sz="16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20" name="文本框 19"/>
            <p:cNvSpPr txBox="1"/>
            <p:nvPr>
              <p:custDataLst>
                <p:tags r:id="rId17"/>
              </p:custDataLst>
            </p:nvPr>
          </p:nvSpPr>
          <p:spPr>
            <a:xfrm>
              <a:off x="13280" y="6880"/>
              <a:ext cx="460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11000"/>
                </a:lnSpc>
              </a:pPr>
              <a:r>
                <a:rPr lang="zh-CN" altLang="en-US" sz="2400">
                  <a:solidFill>
                    <a:schemeClr val="bg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提高治疗效果</a:t>
              </a:r>
              <a:endParaRPr lang="zh-CN" altLang="en-US" sz="2400">
                <a:solidFill>
                  <a:schemeClr val="bg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21" name="文本框 20"/>
            <p:cNvSpPr txBox="1"/>
            <p:nvPr>
              <p:custDataLst>
                <p:tags r:id="rId18"/>
              </p:custDataLst>
            </p:nvPr>
          </p:nvSpPr>
          <p:spPr>
            <a:xfrm>
              <a:off x="13280" y="7760"/>
              <a:ext cx="4560" cy="14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zh-CN" altLang="en-US" sz="1600">
                  <a:solidFill>
                    <a:schemeClr val="bg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早期发现疾病有助于及时治疗，提高治疗成功率，减少疾病对老人生活质量的影响。</a:t>
              </a:r>
              <a:endParaRPr lang="zh-CN" altLang="en-US" sz="1600">
                <a:solidFill>
                  <a:schemeClr val="bg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</p:grpSp>
    </p:spTree>
    <p:custDataLst>
      <p:tags r:id="rId19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任意多边形 2"/>
          <p:cNvSpPr/>
          <p:nvPr>
            <p:custDataLst>
              <p:tags r:id="rId1"/>
            </p:custDataLst>
          </p:nvPr>
        </p:nvSpPr>
        <p:spPr>
          <a:xfrm flipV="1">
            <a:off x="0" y="0"/>
            <a:ext cx="12191365" cy="3937000"/>
          </a:xfrm>
          <a:custGeom>
            <a:avLst/>
            <a:gdLst>
              <a:gd name="connisteX0" fmla="*/ 0 w 169333"/>
              <a:gd name="connsiteY0" fmla="*/ 0 h 54680"/>
              <a:gd name="connisteX1" fmla="*/ 12191996 w 169333"/>
              <a:gd name="connsiteY1" fmla="*/ 1252682 h 54680"/>
              <a:gd name="connisteX2" fmla="*/ 12191996 w 169333"/>
              <a:gd name="connsiteY2" fmla="*/ 3937004 h 54680"/>
              <a:gd name="connisteX3" fmla="*/ 0 w 169333"/>
              <a:gd name="connsiteY3" fmla="*/ 3937004 h 54680"/>
              <a:gd name="connisteX4" fmla="*/ 0 w 169333"/>
              <a:gd name="connsiteY4" fmla="*/ 0 h 5468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pathLst>
              <a:path w="12191997" h="3937004">
                <a:moveTo>
                  <a:pt x="0" y="0"/>
                </a:moveTo>
                <a:lnTo>
                  <a:pt x="12191997" y="1252682"/>
                </a:lnTo>
                <a:lnTo>
                  <a:pt x="12191997" y="3937004"/>
                </a:lnTo>
                <a:lnTo>
                  <a:pt x="0" y="3937004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任意多边形 3"/>
          <p:cNvSpPr/>
          <p:nvPr>
            <p:custDataLst>
              <p:tags r:id="rId2"/>
            </p:custDataLst>
          </p:nvPr>
        </p:nvSpPr>
        <p:spPr>
          <a:xfrm>
            <a:off x="7313015" y="18"/>
            <a:ext cx="4612640" cy="2362200"/>
          </a:xfrm>
          <a:custGeom>
            <a:avLst/>
            <a:gdLst>
              <a:gd name="connisteX0" fmla="*/ 4612325 w 64059"/>
              <a:gd name="connsiteY0" fmla="*/ 0 h 32810"/>
              <a:gd name="connisteX1" fmla="*/ 3339745 w 64059"/>
              <a:gd name="connsiteY1" fmla="*/ 2209647 h 32810"/>
              <a:gd name="connisteX2" fmla="*/ 2923208 w 64059"/>
              <a:gd name="connsiteY2" fmla="*/ 2321497 h 32810"/>
              <a:gd name="connisteX3" fmla="*/ 152448 w 64059"/>
              <a:gd name="connsiteY3" fmla="*/ 721790 h 32810"/>
              <a:gd name="connisteX4" fmla="*/ 41221 w 64059"/>
              <a:gd name="connsiteY4" fmla="*/ 304842 h 32810"/>
              <a:gd name="connisteX5" fmla="*/ 218120 w 64059"/>
              <a:gd name="connsiteY5" fmla="*/ 0 h 32810"/>
              <a:gd name="connisteX6" fmla="*/ 4612325 w 64059"/>
              <a:gd name="connsiteY6" fmla="*/ 0 h 3281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4612316" h="2362380">
                <a:moveTo>
                  <a:pt x="4612325" y="0"/>
                </a:moveTo>
                <a:lnTo>
                  <a:pt x="3339745" y="2209648"/>
                </a:lnTo>
                <a:cubicBezTo>
                  <a:pt x="3255666" y="2355632"/>
                  <a:pt x="3069110" y="2405722"/>
                  <a:pt x="2923209" y="2321497"/>
                </a:cubicBezTo>
                <a:lnTo>
                  <a:pt x="152449" y="721791"/>
                </a:lnTo>
                <a:cubicBezTo>
                  <a:pt x="6437" y="637492"/>
                  <a:pt x="-43397" y="450671"/>
                  <a:pt x="41221" y="304843"/>
                </a:cubicBezTo>
                <a:lnTo>
                  <a:pt x="218121" y="0"/>
                </a:lnTo>
                <a:lnTo>
                  <a:pt x="4612325" y="0"/>
                </a:lnTo>
                <a:close/>
              </a:path>
            </a:pathLst>
          </a:custGeom>
          <a:solidFill>
            <a:schemeClr val="accent2">
              <a:alpha val="15000"/>
            </a:schemeClr>
          </a:soli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任意多边形 4"/>
          <p:cNvSpPr/>
          <p:nvPr>
            <p:custDataLst>
              <p:tags r:id="rId3"/>
            </p:custDataLst>
          </p:nvPr>
        </p:nvSpPr>
        <p:spPr>
          <a:xfrm>
            <a:off x="8006011" y="18"/>
            <a:ext cx="3335655" cy="1668145"/>
          </a:xfrm>
          <a:custGeom>
            <a:avLst/>
            <a:gdLst>
              <a:gd name="connisteX0" fmla="*/ 3335118 w 46321"/>
              <a:gd name="connsiteY0" fmla="*/ 0 h 23173"/>
              <a:gd name="connisteX1" fmla="*/ 2460879 w 46321"/>
              <a:gd name="connsiteY1" fmla="*/ 1515947 h 23173"/>
              <a:gd name="connisteX2" fmla="*/ 2044442 w 46321"/>
              <a:gd name="connsiteY2" fmla="*/ 1627632 h 23173"/>
              <a:gd name="connisteX3" fmla="*/ 152448 w 46321"/>
              <a:gd name="connsiteY3" fmla="*/ 535298 h 23173"/>
              <a:gd name="connisteX4" fmla="*/ 40672 w 46321"/>
              <a:gd name="connsiteY4" fmla="*/ 119301 h 23173"/>
              <a:gd name="connisteX5" fmla="*/ 109325 w 46321"/>
              <a:gd name="connsiteY5" fmla="*/ 0 h 23173"/>
              <a:gd name="connisteX6" fmla="*/ 3335118 w 46321"/>
              <a:gd name="connsiteY6" fmla="*/ 0 h 23173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3335128" h="1668524">
                <a:moveTo>
                  <a:pt x="3335119" y="0"/>
                </a:moveTo>
                <a:lnTo>
                  <a:pt x="2460879" y="1515947"/>
                </a:lnTo>
                <a:cubicBezTo>
                  <a:pt x="2376754" y="1661821"/>
                  <a:pt x="2190281" y="1711830"/>
                  <a:pt x="2044443" y="1627632"/>
                </a:cubicBezTo>
                <a:lnTo>
                  <a:pt x="152449" y="535299"/>
                </a:lnTo>
                <a:cubicBezTo>
                  <a:pt x="6812" y="451211"/>
                  <a:pt x="-43205" y="265057"/>
                  <a:pt x="40673" y="119302"/>
                </a:cubicBezTo>
                <a:lnTo>
                  <a:pt x="109326" y="0"/>
                </a:lnTo>
                <a:lnTo>
                  <a:pt x="3335119" y="0"/>
                </a:lnTo>
                <a:close/>
              </a:path>
            </a:pathLst>
          </a:custGeom>
          <a:solidFill>
            <a:schemeClr val="accent2">
              <a:alpha val="15000"/>
            </a:schemeClr>
          </a:soli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任意多边形 5"/>
          <p:cNvSpPr/>
          <p:nvPr>
            <p:custDataLst>
              <p:tags r:id="rId4"/>
            </p:custDataLst>
          </p:nvPr>
        </p:nvSpPr>
        <p:spPr>
          <a:xfrm>
            <a:off x="8677994" y="0"/>
            <a:ext cx="2078990" cy="974725"/>
          </a:xfrm>
          <a:custGeom>
            <a:avLst/>
            <a:gdLst>
              <a:gd name="connisteX0" fmla="*/ 1603107 w 28873"/>
              <a:gd name="connsiteY0" fmla="*/ 822566 h 13538"/>
              <a:gd name="connisteX1" fmla="*/ 2078924 w 28873"/>
              <a:gd name="connsiteY1" fmla="*/ 0 h 13538"/>
              <a:gd name="connisteX2" fmla="*/ 1025024 w 28873"/>
              <a:gd name="connsiteY2" fmla="*/ 0 h 13538"/>
              <a:gd name="connisteX3" fmla="*/ 34235 w 28873"/>
              <a:gd name="connsiteY3" fmla="*/ 27 h 13538"/>
              <a:gd name="connisteX4" fmla="*/ 112260 w 28873"/>
              <a:gd name="connsiteY4" fmla="*/ 313492 h 13538"/>
              <a:gd name="connisteX5" fmla="*/ 1186863 w 28873"/>
              <a:gd name="connsiteY5" fmla="*/ 933913 h 13538"/>
              <a:gd name="connisteX6" fmla="*/ 1603107 w 28873"/>
              <a:gd name="connsiteY6" fmla="*/ 822566 h 13538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2078925" h="974805">
                <a:moveTo>
                  <a:pt x="1603108" y="822567"/>
                </a:moveTo>
                <a:lnTo>
                  <a:pt x="2078925" y="0"/>
                </a:lnTo>
                <a:lnTo>
                  <a:pt x="1025024" y="0"/>
                </a:lnTo>
                <a:lnTo>
                  <a:pt x="34235" y="27"/>
                </a:lnTo>
                <a:cubicBezTo>
                  <a:pt x="-33202" y="107753"/>
                  <a:pt x="2185" y="249942"/>
                  <a:pt x="112261" y="313493"/>
                </a:cubicBezTo>
                <a:lnTo>
                  <a:pt x="1186864" y="933913"/>
                </a:lnTo>
                <a:cubicBezTo>
                  <a:pt x="1332564" y="1018029"/>
                  <a:pt x="1518855" y="968194"/>
                  <a:pt x="1603108" y="822567"/>
                </a:cubicBezTo>
                <a:close/>
              </a:path>
            </a:pathLst>
          </a:custGeom>
          <a:solidFill>
            <a:schemeClr val="accent2">
              <a:alpha val="15000"/>
            </a:schemeClr>
          </a:soli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609603" y="609603"/>
            <a:ext cx="11112502" cy="761997"/>
          </a:xfrm>
          <a:noFill/>
        </p:spPr>
        <p:txBody>
          <a:bodyPr lIns="0" tIns="0" rIns="0" bIns="0" anchor="t">
            <a:noAutofit/>
          </a:bodyPr>
          <a:p>
            <a:pPr algn="l">
              <a:lnSpc>
                <a:spcPct val="114000"/>
              </a:lnSpc>
            </a:pPr>
            <a:r>
              <a:rPr lang="zh-CN" altLang="en-US" sz="4400">
                <a:solidFill>
                  <a:schemeClr val="bg1"/>
                </a:solidFill>
                <a:latin typeface="Microsoft YaHei UI" panose="020B0503020204020204" charset="-122"/>
                <a:ea typeface="Microsoft YaHei UI" panose="020B0503020204020204" charset="-122"/>
              </a:rPr>
              <a:t>降低疾病风险</a:t>
            </a:r>
            <a:endParaRPr lang="zh-CN" altLang="en-US" sz="4400">
              <a:solidFill>
                <a:schemeClr val="bg1"/>
              </a:solidFill>
              <a:latin typeface="Microsoft YaHei UI" panose="020B0503020204020204" charset="-122"/>
              <a:ea typeface="Microsoft YaHei UI" panose="020B0503020204020204" charset="-122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609600" y="1828800"/>
            <a:ext cx="10972800" cy="4418330"/>
            <a:chOff x="960" y="2880"/>
            <a:chExt cx="17280" cy="6958"/>
          </a:xfrm>
        </p:grpSpPr>
        <p:sp>
          <p:nvSpPr>
            <p:cNvPr id="7" name="任意多边形 6"/>
            <p:cNvSpPr/>
            <p:nvPr>
              <p:custDataLst>
                <p:tags r:id="rId6"/>
              </p:custDataLst>
            </p:nvPr>
          </p:nvSpPr>
          <p:spPr>
            <a:xfrm>
              <a:off x="960" y="2880"/>
              <a:ext cx="3960" cy="6959"/>
            </a:xfrm>
            <a:custGeom>
              <a:avLst/>
              <a:gdLst>
                <a:gd name="connisteX0" fmla="*/ 0 w 34925"/>
                <a:gd name="connsiteY0" fmla="*/ 203197 h 61383"/>
                <a:gd name="connisteX1" fmla="*/ 203197 w 34925"/>
                <a:gd name="connsiteY1" fmla="*/ 0 h 61383"/>
                <a:gd name="connisteX2" fmla="*/ 2311402 w 34925"/>
                <a:gd name="connsiteY2" fmla="*/ 0 h 61383"/>
                <a:gd name="connisteX3" fmla="*/ 2514600 w 34925"/>
                <a:gd name="connsiteY3" fmla="*/ 203197 h 61383"/>
                <a:gd name="connisteX4" fmla="*/ 2514600 w 34925"/>
                <a:gd name="connsiteY4" fmla="*/ 4216398 h 61383"/>
                <a:gd name="connisteX5" fmla="*/ 2311402 w 34925"/>
                <a:gd name="connsiteY5" fmla="*/ 4419596 h 61383"/>
                <a:gd name="connisteX6" fmla="*/ 203197 w 34925"/>
                <a:gd name="connsiteY6" fmla="*/ 4419596 h 61383"/>
                <a:gd name="connisteX7" fmla="*/ 0 w 34925"/>
                <a:gd name="connsiteY7" fmla="*/ 4216398 h 61383"/>
                <a:gd name="connisteX8" fmla="*/ 0 w 34925"/>
                <a:gd name="connsiteY8" fmla="*/ 203197 h 61383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pathLst>
                <a:path w="2514600" h="4419597">
                  <a:moveTo>
                    <a:pt x="0" y="203198"/>
                  </a:moveTo>
                  <a:cubicBezTo>
                    <a:pt x="0" y="90974"/>
                    <a:pt x="90974" y="0"/>
                    <a:pt x="203198" y="0"/>
                  </a:cubicBezTo>
                  <a:lnTo>
                    <a:pt x="2311402" y="0"/>
                  </a:lnTo>
                  <a:cubicBezTo>
                    <a:pt x="2423626" y="0"/>
                    <a:pt x="2514600" y="90974"/>
                    <a:pt x="2514600" y="203198"/>
                  </a:cubicBezTo>
                  <a:lnTo>
                    <a:pt x="2514600" y="4216399"/>
                  </a:lnTo>
                  <a:cubicBezTo>
                    <a:pt x="2514600" y="4328632"/>
                    <a:pt x="2423626" y="4419597"/>
                    <a:pt x="2311402" y="4419597"/>
                  </a:cubicBezTo>
                  <a:lnTo>
                    <a:pt x="203198" y="4419597"/>
                  </a:lnTo>
                  <a:cubicBezTo>
                    <a:pt x="90974" y="4419597"/>
                    <a:pt x="0" y="4328632"/>
                    <a:pt x="0" y="4216399"/>
                  </a:cubicBezTo>
                  <a:lnTo>
                    <a:pt x="0" y="203198"/>
                  </a:lnTo>
                  <a:close/>
                </a:path>
              </a:pathLst>
            </a:custGeom>
            <a:solidFill>
              <a:schemeClr val="bg2"/>
            </a:soli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8" name="图片 7" descr="C:/Users/Administrator/AppData/Roaming/Kingsoft/office6/wppai/generateppt/573371f7060dbce54a37f860d5c33df5.jpg573371f7060dbce54a37f860d5c33df5"/>
            <p:cNvPicPr preferRelativeResize="0"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8"/>
            <a:srcRect l="15416" r="15416"/>
            <a:stretch>
              <a:fillRect/>
            </a:stretch>
          </p:blipFill>
          <p:spPr>
            <a:xfrm>
              <a:off x="1280" y="3200"/>
              <a:ext cx="3320" cy="3199"/>
            </a:xfrm>
            <a:custGeom>
              <a:avLst/>
              <a:gdLst>
                <a:gd name="connisteX0" fmla="*/ 0 w 29280"/>
                <a:gd name="connsiteY0" fmla="*/ 203197 h 28222"/>
                <a:gd name="connisteX1" fmla="*/ 203197 w 29280"/>
                <a:gd name="connsiteY1" fmla="*/ 0 h 28222"/>
                <a:gd name="connisteX2" fmla="*/ 1904996 w 29280"/>
                <a:gd name="connsiteY2" fmla="*/ 0 h 28222"/>
                <a:gd name="connisteX3" fmla="*/ 2108204 w 29280"/>
                <a:gd name="connsiteY3" fmla="*/ 203197 h 28222"/>
                <a:gd name="connisteX4" fmla="*/ 2108204 w 29280"/>
                <a:gd name="connsiteY4" fmla="*/ 1828800 h 28222"/>
                <a:gd name="connisteX5" fmla="*/ 1904996 w 29280"/>
                <a:gd name="connsiteY5" fmla="*/ 2031997 h 28222"/>
                <a:gd name="connisteX6" fmla="*/ 203197 w 29280"/>
                <a:gd name="connsiteY6" fmla="*/ 2031997 h 28222"/>
                <a:gd name="connisteX7" fmla="*/ 0 w 29280"/>
                <a:gd name="connsiteY7" fmla="*/ 1828800 h 28222"/>
                <a:gd name="connisteX8" fmla="*/ 0 w 29280"/>
                <a:gd name="connsiteY8" fmla="*/ 203197 h 28222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pathLst>
                <a:path w="2108204" h="2031998">
                  <a:moveTo>
                    <a:pt x="0" y="203198"/>
                  </a:moveTo>
                  <a:cubicBezTo>
                    <a:pt x="0" y="90974"/>
                    <a:pt x="90974" y="0"/>
                    <a:pt x="203198" y="0"/>
                  </a:cubicBezTo>
                  <a:lnTo>
                    <a:pt x="1904997" y="0"/>
                  </a:lnTo>
                  <a:cubicBezTo>
                    <a:pt x="2017230" y="0"/>
                    <a:pt x="2108204" y="90974"/>
                    <a:pt x="2108204" y="203198"/>
                  </a:cubicBezTo>
                  <a:lnTo>
                    <a:pt x="2108204" y="1828800"/>
                  </a:lnTo>
                  <a:cubicBezTo>
                    <a:pt x="2108204" y="1941033"/>
                    <a:pt x="2017230" y="2031998"/>
                    <a:pt x="1904997" y="2031998"/>
                  </a:cubicBezTo>
                  <a:lnTo>
                    <a:pt x="203198" y="2031998"/>
                  </a:lnTo>
                  <a:cubicBezTo>
                    <a:pt x="90974" y="2031998"/>
                    <a:pt x="0" y="1941033"/>
                    <a:pt x="0" y="1828800"/>
                  </a:cubicBezTo>
                  <a:lnTo>
                    <a:pt x="0" y="203198"/>
                  </a:lnTo>
                  <a:close/>
                </a:path>
              </a:pathLst>
            </a:custGeom>
            <a:blipFill rotWithShape="1">
              <a:blip r:embed="rId9"/>
              <a:stretch>
                <a:fillRect/>
              </a:stretch>
            </a:blip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prstClr val="black"/>
                    </a:fgClr>
                  </a:pattFill>
                </a14:hiddenLine>
              </a:ext>
            </a:extLst>
          </p:spPr>
        </p:pic>
        <p:sp>
          <p:nvSpPr>
            <p:cNvPr id="13" name="任意多边形 12"/>
            <p:cNvSpPr/>
            <p:nvPr>
              <p:custDataLst>
                <p:tags r:id="rId10"/>
              </p:custDataLst>
            </p:nvPr>
          </p:nvSpPr>
          <p:spPr>
            <a:xfrm>
              <a:off x="5400" y="2880"/>
              <a:ext cx="3960" cy="6959"/>
            </a:xfrm>
            <a:custGeom>
              <a:avLst/>
              <a:gdLst>
                <a:gd name="connisteX0" fmla="*/ 0 w 34925"/>
                <a:gd name="connsiteY0" fmla="*/ 203197 h 61383"/>
                <a:gd name="connisteX1" fmla="*/ 203197 w 34925"/>
                <a:gd name="connsiteY1" fmla="*/ 0 h 61383"/>
                <a:gd name="connisteX2" fmla="*/ 2311402 w 34925"/>
                <a:gd name="connsiteY2" fmla="*/ 0 h 61383"/>
                <a:gd name="connisteX3" fmla="*/ 2514600 w 34925"/>
                <a:gd name="connsiteY3" fmla="*/ 203197 h 61383"/>
                <a:gd name="connisteX4" fmla="*/ 2514600 w 34925"/>
                <a:gd name="connsiteY4" fmla="*/ 4216398 h 61383"/>
                <a:gd name="connisteX5" fmla="*/ 2311402 w 34925"/>
                <a:gd name="connsiteY5" fmla="*/ 4419596 h 61383"/>
                <a:gd name="connisteX6" fmla="*/ 203197 w 34925"/>
                <a:gd name="connsiteY6" fmla="*/ 4419596 h 61383"/>
                <a:gd name="connisteX7" fmla="*/ 0 w 34925"/>
                <a:gd name="connsiteY7" fmla="*/ 4216398 h 61383"/>
                <a:gd name="connisteX8" fmla="*/ 0 w 34925"/>
                <a:gd name="connsiteY8" fmla="*/ 203197 h 61383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pathLst>
                <a:path w="2514600" h="4419597">
                  <a:moveTo>
                    <a:pt x="0" y="203198"/>
                  </a:moveTo>
                  <a:cubicBezTo>
                    <a:pt x="0" y="90974"/>
                    <a:pt x="90974" y="0"/>
                    <a:pt x="203198" y="0"/>
                  </a:cubicBezTo>
                  <a:lnTo>
                    <a:pt x="2311402" y="0"/>
                  </a:lnTo>
                  <a:cubicBezTo>
                    <a:pt x="2423626" y="0"/>
                    <a:pt x="2514600" y="90974"/>
                    <a:pt x="2514600" y="203198"/>
                  </a:cubicBezTo>
                  <a:lnTo>
                    <a:pt x="2514600" y="4216399"/>
                  </a:lnTo>
                  <a:cubicBezTo>
                    <a:pt x="2514600" y="4328632"/>
                    <a:pt x="2423626" y="4419597"/>
                    <a:pt x="2311402" y="4419597"/>
                  </a:cubicBezTo>
                  <a:lnTo>
                    <a:pt x="203198" y="4419597"/>
                  </a:lnTo>
                  <a:cubicBezTo>
                    <a:pt x="90974" y="4419597"/>
                    <a:pt x="0" y="4328632"/>
                    <a:pt x="0" y="4216399"/>
                  </a:cubicBezTo>
                  <a:lnTo>
                    <a:pt x="0" y="203198"/>
                  </a:lnTo>
                  <a:close/>
                </a:path>
              </a:pathLst>
            </a:custGeom>
            <a:solidFill>
              <a:schemeClr val="bg2"/>
            </a:soli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14" name="图片 13" descr="C:/Users/Administrator/AppData/Roaming/Kingsoft/office6/wppai/generateppt/7b04b3d425a7ff31ff1d9fd014fff6e7.jpg7b04b3d425a7ff31ff1d9fd014fff6e7"/>
            <p:cNvPicPr preferRelativeResize="0"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12"/>
            <a:srcRect l="15416" r="15416"/>
            <a:stretch>
              <a:fillRect/>
            </a:stretch>
          </p:blipFill>
          <p:spPr>
            <a:xfrm>
              <a:off x="5720" y="3200"/>
              <a:ext cx="3320" cy="3199"/>
            </a:xfrm>
            <a:custGeom>
              <a:avLst/>
              <a:gdLst>
                <a:gd name="connisteX0" fmla="*/ 0 w 29280"/>
                <a:gd name="connsiteY0" fmla="*/ 203197 h 28222"/>
                <a:gd name="connisteX1" fmla="*/ 203197 w 29280"/>
                <a:gd name="connsiteY1" fmla="*/ 0 h 28222"/>
                <a:gd name="connisteX2" fmla="*/ 1904996 w 29280"/>
                <a:gd name="connsiteY2" fmla="*/ 0 h 28222"/>
                <a:gd name="connisteX3" fmla="*/ 2108204 w 29280"/>
                <a:gd name="connsiteY3" fmla="*/ 203197 h 28222"/>
                <a:gd name="connisteX4" fmla="*/ 2108204 w 29280"/>
                <a:gd name="connsiteY4" fmla="*/ 1828800 h 28222"/>
                <a:gd name="connisteX5" fmla="*/ 1904996 w 29280"/>
                <a:gd name="connsiteY5" fmla="*/ 2031997 h 28222"/>
                <a:gd name="connisteX6" fmla="*/ 203197 w 29280"/>
                <a:gd name="connsiteY6" fmla="*/ 2031997 h 28222"/>
                <a:gd name="connisteX7" fmla="*/ 0 w 29280"/>
                <a:gd name="connsiteY7" fmla="*/ 1828800 h 28222"/>
                <a:gd name="connisteX8" fmla="*/ 0 w 29280"/>
                <a:gd name="connsiteY8" fmla="*/ 203197 h 28222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pathLst>
                <a:path w="2108204" h="2031998">
                  <a:moveTo>
                    <a:pt x="0" y="203198"/>
                  </a:moveTo>
                  <a:cubicBezTo>
                    <a:pt x="0" y="90974"/>
                    <a:pt x="90974" y="0"/>
                    <a:pt x="203198" y="0"/>
                  </a:cubicBezTo>
                  <a:lnTo>
                    <a:pt x="1904997" y="0"/>
                  </a:lnTo>
                  <a:cubicBezTo>
                    <a:pt x="2017230" y="0"/>
                    <a:pt x="2108204" y="90974"/>
                    <a:pt x="2108204" y="203198"/>
                  </a:cubicBezTo>
                  <a:lnTo>
                    <a:pt x="2108204" y="1828800"/>
                  </a:lnTo>
                  <a:cubicBezTo>
                    <a:pt x="2108204" y="1941033"/>
                    <a:pt x="2017230" y="2031998"/>
                    <a:pt x="1904997" y="2031998"/>
                  </a:cubicBezTo>
                  <a:lnTo>
                    <a:pt x="203198" y="2031998"/>
                  </a:lnTo>
                  <a:cubicBezTo>
                    <a:pt x="90974" y="2031998"/>
                    <a:pt x="0" y="1941033"/>
                    <a:pt x="0" y="1828800"/>
                  </a:cubicBezTo>
                  <a:lnTo>
                    <a:pt x="0" y="203198"/>
                  </a:lnTo>
                  <a:close/>
                </a:path>
              </a:pathLst>
            </a:custGeom>
            <a:blipFill rotWithShape="1">
              <a:blip r:embed="rId9"/>
              <a:stretch>
                <a:fillRect/>
              </a:stretch>
            </a:blip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prstClr val="black"/>
                    </a:fgClr>
                  </a:pattFill>
                </a14:hiddenLine>
              </a:ext>
            </a:extLst>
          </p:spPr>
        </p:pic>
        <p:sp>
          <p:nvSpPr>
            <p:cNvPr id="11" name="文本框 10"/>
            <p:cNvSpPr txBox="1"/>
            <p:nvPr>
              <p:custDataLst>
                <p:tags r:id="rId13"/>
              </p:custDataLst>
            </p:nvPr>
          </p:nvSpPr>
          <p:spPr>
            <a:xfrm>
              <a:off x="1280" y="6800"/>
              <a:ext cx="344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11000"/>
                </a:lnSpc>
              </a:pPr>
              <a:r>
                <a:rPr lang="zh-CN" altLang="en-US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早期预防</a:t>
              </a:r>
              <a:endParaRPr lang="zh-CN" altLang="en-US" sz="2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2" name="文本框 11"/>
            <p:cNvSpPr txBox="1"/>
            <p:nvPr>
              <p:custDataLst>
                <p:tags r:id="rId14"/>
              </p:custDataLst>
            </p:nvPr>
          </p:nvSpPr>
          <p:spPr>
            <a:xfrm>
              <a:off x="1280" y="7600"/>
              <a:ext cx="3400" cy="192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zh-CN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通过健康管理系统，可以早期发现老人潜在的健康问题，及时进行干预，降低疾病发生率。</a:t>
              </a:r>
              <a:endParaRPr lang="zh-CN" altLang="en-US" sz="16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9" name="任意多边形 18"/>
            <p:cNvSpPr/>
            <p:nvPr>
              <p:custDataLst>
                <p:tags r:id="rId15"/>
              </p:custDataLst>
            </p:nvPr>
          </p:nvSpPr>
          <p:spPr>
            <a:xfrm>
              <a:off x="9840" y="2880"/>
              <a:ext cx="3960" cy="6959"/>
            </a:xfrm>
            <a:custGeom>
              <a:avLst/>
              <a:gdLst>
                <a:gd name="connisteX0" fmla="*/ 0 w 34925"/>
                <a:gd name="connsiteY0" fmla="*/ 203197 h 61383"/>
                <a:gd name="connisteX1" fmla="*/ 203197 w 34925"/>
                <a:gd name="connsiteY1" fmla="*/ 0 h 61383"/>
                <a:gd name="connisteX2" fmla="*/ 2311402 w 34925"/>
                <a:gd name="connsiteY2" fmla="*/ 0 h 61383"/>
                <a:gd name="connisteX3" fmla="*/ 2514600 w 34925"/>
                <a:gd name="connsiteY3" fmla="*/ 203197 h 61383"/>
                <a:gd name="connisteX4" fmla="*/ 2514600 w 34925"/>
                <a:gd name="connsiteY4" fmla="*/ 4216398 h 61383"/>
                <a:gd name="connisteX5" fmla="*/ 2311402 w 34925"/>
                <a:gd name="connsiteY5" fmla="*/ 4419596 h 61383"/>
                <a:gd name="connisteX6" fmla="*/ 203197 w 34925"/>
                <a:gd name="connsiteY6" fmla="*/ 4419596 h 61383"/>
                <a:gd name="connisteX7" fmla="*/ 0 w 34925"/>
                <a:gd name="connsiteY7" fmla="*/ 4216398 h 61383"/>
                <a:gd name="connisteX8" fmla="*/ 0 w 34925"/>
                <a:gd name="connsiteY8" fmla="*/ 203197 h 61383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pathLst>
                <a:path w="2514600" h="4419597">
                  <a:moveTo>
                    <a:pt x="0" y="203198"/>
                  </a:moveTo>
                  <a:cubicBezTo>
                    <a:pt x="0" y="90974"/>
                    <a:pt x="90974" y="0"/>
                    <a:pt x="203198" y="0"/>
                  </a:cubicBezTo>
                  <a:lnTo>
                    <a:pt x="2311402" y="0"/>
                  </a:lnTo>
                  <a:cubicBezTo>
                    <a:pt x="2423626" y="0"/>
                    <a:pt x="2514600" y="90974"/>
                    <a:pt x="2514600" y="203198"/>
                  </a:cubicBezTo>
                  <a:lnTo>
                    <a:pt x="2514600" y="4216399"/>
                  </a:lnTo>
                  <a:cubicBezTo>
                    <a:pt x="2514600" y="4328632"/>
                    <a:pt x="2423626" y="4419597"/>
                    <a:pt x="2311402" y="4419597"/>
                  </a:cubicBezTo>
                  <a:lnTo>
                    <a:pt x="203198" y="4419597"/>
                  </a:lnTo>
                  <a:cubicBezTo>
                    <a:pt x="90974" y="4419597"/>
                    <a:pt x="0" y="4328632"/>
                    <a:pt x="0" y="4216399"/>
                  </a:cubicBezTo>
                  <a:lnTo>
                    <a:pt x="0" y="203198"/>
                  </a:lnTo>
                  <a:close/>
                </a:path>
              </a:pathLst>
            </a:custGeom>
            <a:solidFill>
              <a:schemeClr val="bg2"/>
            </a:soli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20" name="图片 19" descr="C:/Users/Administrator/AppData/Roaming/Kingsoft/office6/wppai/generateppt/ac381745533edf632a3ce6b17dd6f2d4.jpgac381745533edf632a3ce6b17dd6f2d4"/>
            <p:cNvPicPr preferRelativeResize="0">
              <a:picLocks noChangeAspect="1"/>
            </p:cNvPicPr>
            <p:nvPr>
              <p:custDataLst>
                <p:tags r:id="rId16"/>
              </p:custDataLst>
            </p:nvPr>
          </p:nvPicPr>
          <p:blipFill>
            <a:blip r:embed="rId17"/>
            <a:srcRect t="1822" b="1822"/>
            <a:stretch>
              <a:fillRect/>
            </a:stretch>
          </p:blipFill>
          <p:spPr>
            <a:xfrm>
              <a:off x="10160" y="3200"/>
              <a:ext cx="3320" cy="3199"/>
            </a:xfrm>
            <a:custGeom>
              <a:avLst/>
              <a:gdLst>
                <a:gd name="connisteX0" fmla="*/ 0 w 29280"/>
                <a:gd name="connsiteY0" fmla="*/ 203197 h 28222"/>
                <a:gd name="connisteX1" fmla="*/ 203197 w 29280"/>
                <a:gd name="connsiteY1" fmla="*/ 0 h 28222"/>
                <a:gd name="connisteX2" fmla="*/ 1904996 w 29280"/>
                <a:gd name="connsiteY2" fmla="*/ 0 h 28222"/>
                <a:gd name="connisteX3" fmla="*/ 2108204 w 29280"/>
                <a:gd name="connsiteY3" fmla="*/ 203197 h 28222"/>
                <a:gd name="connisteX4" fmla="*/ 2108204 w 29280"/>
                <a:gd name="connsiteY4" fmla="*/ 1828800 h 28222"/>
                <a:gd name="connisteX5" fmla="*/ 1904996 w 29280"/>
                <a:gd name="connsiteY5" fmla="*/ 2031997 h 28222"/>
                <a:gd name="connisteX6" fmla="*/ 203197 w 29280"/>
                <a:gd name="connsiteY6" fmla="*/ 2031997 h 28222"/>
                <a:gd name="connisteX7" fmla="*/ 0 w 29280"/>
                <a:gd name="connsiteY7" fmla="*/ 1828800 h 28222"/>
                <a:gd name="connisteX8" fmla="*/ 0 w 29280"/>
                <a:gd name="connsiteY8" fmla="*/ 203197 h 28222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pathLst>
                <a:path w="2108204" h="2031998">
                  <a:moveTo>
                    <a:pt x="0" y="203198"/>
                  </a:moveTo>
                  <a:cubicBezTo>
                    <a:pt x="0" y="90974"/>
                    <a:pt x="90974" y="0"/>
                    <a:pt x="203198" y="0"/>
                  </a:cubicBezTo>
                  <a:lnTo>
                    <a:pt x="1904997" y="0"/>
                  </a:lnTo>
                  <a:cubicBezTo>
                    <a:pt x="2017230" y="0"/>
                    <a:pt x="2108204" y="90974"/>
                    <a:pt x="2108204" y="203198"/>
                  </a:cubicBezTo>
                  <a:lnTo>
                    <a:pt x="2108204" y="1828800"/>
                  </a:lnTo>
                  <a:cubicBezTo>
                    <a:pt x="2108204" y="1941033"/>
                    <a:pt x="2017230" y="2031998"/>
                    <a:pt x="1904997" y="2031998"/>
                  </a:cubicBezTo>
                  <a:lnTo>
                    <a:pt x="203198" y="2031998"/>
                  </a:lnTo>
                  <a:cubicBezTo>
                    <a:pt x="90974" y="2031998"/>
                    <a:pt x="0" y="1941033"/>
                    <a:pt x="0" y="1828800"/>
                  </a:cubicBezTo>
                  <a:lnTo>
                    <a:pt x="0" y="203198"/>
                  </a:lnTo>
                  <a:close/>
                </a:path>
              </a:pathLst>
            </a:custGeom>
            <a:blipFill rotWithShape="1">
              <a:blip r:embed="rId9"/>
              <a:stretch>
                <a:fillRect/>
              </a:stretch>
            </a:blip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prstClr val="black"/>
                    </a:fgClr>
                  </a:pattFill>
                </a14:hiddenLine>
              </a:ext>
            </a:extLst>
          </p:spPr>
        </p:pic>
        <p:sp>
          <p:nvSpPr>
            <p:cNvPr id="25" name="任意多边形 24"/>
            <p:cNvSpPr/>
            <p:nvPr>
              <p:custDataLst>
                <p:tags r:id="rId18"/>
              </p:custDataLst>
            </p:nvPr>
          </p:nvSpPr>
          <p:spPr>
            <a:xfrm>
              <a:off x="14280" y="2880"/>
              <a:ext cx="3960" cy="6959"/>
            </a:xfrm>
            <a:custGeom>
              <a:avLst/>
              <a:gdLst>
                <a:gd name="connisteX0" fmla="*/ 0 w 34925"/>
                <a:gd name="connsiteY0" fmla="*/ 203197 h 61383"/>
                <a:gd name="connisteX1" fmla="*/ 203197 w 34925"/>
                <a:gd name="connsiteY1" fmla="*/ 0 h 61383"/>
                <a:gd name="connisteX2" fmla="*/ 2311402 w 34925"/>
                <a:gd name="connsiteY2" fmla="*/ 0 h 61383"/>
                <a:gd name="connisteX3" fmla="*/ 2514600 w 34925"/>
                <a:gd name="connsiteY3" fmla="*/ 203197 h 61383"/>
                <a:gd name="connisteX4" fmla="*/ 2514600 w 34925"/>
                <a:gd name="connsiteY4" fmla="*/ 4216398 h 61383"/>
                <a:gd name="connisteX5" fmla="*/ 2311402 w 34925"/>
                <a:gd name="connsiteY5" fmla="*/ 4419596 h 61383"/>
                <a:gd name="connisteX6" fmla="*/ 203197 w 34925"/>
                <a:gd name="connsiteY6" fmla="*/ 4419596 h 61383"/>
                <a:gd name="connisteX7" fmla="*/ 0 w 34925"/>
                <a:gd name="connsiteY7" fmla="*/ 4216398 h 61383"/>
                <a:gd name="connisteX8" fmla="*/ 0 w 34925"/>
                <a:gd name="connsiteY8" fmla="*/ 203197 h 61383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pathLst>
                <a:path w="2514600" h="4419597">
                  <a:moveTo>
                    <a:pt x="0" y="203198"/>
                  </a:moveTo>
                  <a:cubicBezTo>
                    <a:pt x="0" y="90974"/>
                    <a:pt x="90974" y="0"/>
                    <a:pt x="203198" y="0"/>
                  </a:cubicBezTo>
                  <a:lnTo>
                    <a:pt x="2311402" y="0"/>
                  </a:lnTo>
                  <a:cubicBezTo>
                    <a:pt x="2423626" y="0"/>
                    <a:pt x="2514600" y="90974"/>
                    <a:pt x="2514600" y="203198"/>
                  </a:cubicBezTo>
                  <a:lnTo>
                    <a:pt x="2514600" y="4216399"/>
                  </a:lnTo>
                  <a:cubicBezTo>
                    <a:pt x="2514600" y="4328632"/>
                    <a:pt x="2423626" y="4419597"/>
                    <a:pt x="2311402" y="4419597"/>
                  </a:cubicBezTo>
                  <a:lnTo>
                    <a:pt x="203198" y="4419597"/>
                  </a:lnTo>
                  <a:cubicBezTo>
                    <a:pt x="90974" y="4419597"/>
                    <a:pt x="0" y="4328632"/>
                    <a:pt x="0" y="4216399"/>
                  </a:cubicBezTo>
                  <a:lnTo>
                    <a:pt x="0" y="203198"/>
                  </a:lnTo>
                  <a:close/>
                </a:path>
              </a:pathLst>
            </a:custGeom>
            <a:solidFill>
              <a:schemeClr val="bg2"/>
            </a:soli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26" name="图片 25" descr="C:/Users/Administrator/AppData/Roaming/Kingsoft/office6/wppai/generateppt/3450f89db428712665fb1abc2174ac11.jpg3450f89db428712665fb1abc2174ac11"/>
            <p:cNvPicPr preferRelativeResize="0">
              <a:picLocks noChangeAspect="1"/>
            </p:cNvPicPr>
            <p:nvPr>
              <p:custDataLst>
                <p:tags r:id="rId19"/>
              </p:custDataLst>
            </p:nvPr>
          </p:nvPicPr>
          <p:blipFill>
            <a:blip r:embed="rId20"/>
            <a:srcRect l="15416" r="15416"/>
            <a:stretch>
              <a:fillRect/>
            </a:stretch>
          </p:blipFill>
          <p:spPr>
            <a:xfrm>
              <a:off x="14600" y="3200"/>
              <a:ext cx="3320" cy="3199"/>
            </a:xfrm>
            <a:custGeom>
              <a:avLst/>
              <a:gdLst>
                <a:gd name="connisteX0" fmla="*/ 0 w 29280"/>
                <a:gd name="connsiteY0" fmla="*/ 203197 h 28222"/>
                <a:gd name="connisteX1" fmla="*/ 203197 w 29280"/>
                <a:gd name="connsiteY1" fmla="*/ 0 h 28222"/>
                <a:gd name="connisteX2" fmla="*/ 1904996 w 29280"/>
                <a:gd name="connsiteY2" fmla="*/ 0 h 28222"/>
                <a:gd name="connisteX3" fmla="*/ 2108204 w 29280"/>
                <a:gd name="connsiteY3" fmla="*/ 203197 h 28222"/>
                <a:gd name="connisteX4" fmla="*/ 2108204 w 29280"/>
                <a:gd name="connsiteY4" fmla="*/ 1828800 h 28222"/>
                <a:gd name="connisteX5" fmla="*/ 1904996 w 29280"/>
                <a:gd name="connsiteY5" fmla="*/ 2031997 h 28222"/>
                <a:gd name="connisteX6" fmla="*/ 203197 w 29280"/>
                <a:gd name="connsiteY6" fmla="*/ 2031997 h 28222"/>
                <a:gd name="connisteX7" fmla="*/ 0 w 29280"/>
                <a:gd name="connsiteY7" fmla="*/ 1828800 h 28222"/>
                <a:gd name="connisteX8" fmla="*/ 0 w 29280"/>
                <a:gd name="connsiteY8" fmla="*/ 203197 h 28222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pathLst>
                <a:path w="2108204" h="2031998">
                  <a:moveTo>
                    <a:pt x="0" y="203198"/>
                  </a:moveTo>
                  <a:cubicBezTo>
                    <a:pt x="0" y="90974"/>
                    <a:pt x="90974" y="0"/>
                    <a:pt x="203198" y="0"/>
                  </a:cubicBezTo>
                  <a:lnTo>
                    <a:pt x="1904997" y="0"/>
                  </a:lnTo>
                  <a:cubicBezTo>
                    <a:pt x="2017230" y="0"/>
                    <a:pt x="2108204" y="90974"/>
                    <a:pt x="2108204" y="203198"/>
                  </a:cubicBezTo>
                  <a:lnTo>
                    <a:pt x="2108204" y="1828800"/>
                  </a:lnTo>
                  <a:cubicBezTo>
                    <a:pt x="2108204" y="1941033"/>
                    <a:pt x="2017230" y="2031998"/>
                    <a:pt x="1904997" y="2031998"/>
                  </a:cubicBezTo>
                  <a:lnTo>
                    <a:pt x="203198" y="2031998"/>
                  </a:lnTo>
                  <a:cubicBezTo>
                    <a:pt x="90974" y="2031998"/>
                    <a:pt x="0" y="1941033"/>
                    <a:pt x="0" y="1828800"/>
                  </a:cubicBezTo>
                  <a:lnTo>
                    <a:pt x="0" y="203198"/>
                  </a:lnTo>
                  <a:close/>
                </a:path>
              </a:pathLst>
            </a:custGeom>
            <a:blipFill rotWithShape="1">
              <a:blip r:embed="rId9"/>
              <a:stretch>
                <a:fillRect/>
              </a:stretch>
            </a:blip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prstClr val="black"/>
                    </a:fgClr>
                  </a:pattFill>
                </a14:hiddenLine>
              </a:ext>
            </a:extLst>
          </p:spPr>
        </p:pic>
        <p:sp>
          <p:nvSpPr>
            <p:cNvPr id="17" name="文本框 16"/>
            <p:cNvSpPr txBox="1"/>
            <p:nvPr>
              <p:custDataLst>
                <p:tags r:id="rId21"/>
              </p:custDataLst>
            </p:nvPr>
          </p:nvSpPr>
          <p:spPr>
            <a:xfrm>
              <a:off x="5720" y="6800"/>
              <a:ext cx="344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11000"/>
                </a:lnSpc>
              </a:pPr>
              <a:r>
                <a:rPr lang="zh-CN" altLang="en-US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健康教育</a:t>
              </a:r>
              <a:endParaRPr lang="zh-CN" altLang="en-US" sz="2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8" name="文本框 17"/>
            <p:cNvSpPr txBox="1"/>
            <p:nvPr>
              <p:custDataLst>
                <p:tags r:id="rId22"/>
              </p:custDataLst>
            </p:nvPr>
          </p:nvSpPr>
          <p:spPr>
            <a:xfrm>
              <a:off x="5720" y="7600"/>
              <a:ext cx="3400" cy="192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zh-CN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系统提供个性化的健康教育，帮助老人了解如何通过饮食和运动来预防疾病。</a:t>
              </a:r>
              <a:endParaRPr lang="zh-CN" altLang="en-US" sz="16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23" name="文本框 22"/>
            <p:cNvSpPr txBox="1"/>
            <p:nvPr>
              <p:custDataLst>
                <p:tags r:id="rId23"/>
              </p:custDataLst>
            </p:nvPr>
          </p:nvSpPr>
          <p:spPr>
            <a:xfrm>
              <a:off x="10160" y="6800"/>
              <a:ext cx="344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11000"/>
                </a:lnSpc>
              </a:pPr>
              <a:r>
                <a:rPr lang="zh-CN" altLang="en-US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持续监测</a:t>
              </a:r>
              <a:endParaRPr lang="zh-CN" altLang="en-US" sz="2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24" name="文本框 23"/>
            <p:cNvSpPr txBox="1"/>
            <p:nvPr>
              <p:custDataLst>
                <p:tags r:id="rId24"/>
              </p:custDataLst>
            </p:nvPr>
          </p:nvSpPr>
          <p:spPr>
            <a:xfrm>
              <a:off x="10160" y="7600"/>
              <a:ext cx="3400" cy="192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zh-CN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利用智能设备持续监测老人的生理指标，及时发现异常，预防慢性病的恶化。</a:t>
              </a:r>
              <a:endParaRPr lang="zh-CN" altLang="en-US" sz="16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29" name="文本框 28"/>
            <p:cNvSpPr txBox="1"/>
            <p:nvPr>
              <p:custDataLst>
                <p:tags r:id="rId25"/>
              </p:custDataLst>
            </p:nvPr>
          </p:nvSpPr>
          <p:spPr>
            <a:xfrm>
              <a:off x="14600" y="6800"/>
              <a:ext cx="344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11000"/>
                </a:lnSpc>
              </a:pPr>
              <a:r>
                <a:rPr lang="zh-CN" altLang="en-US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行为干预</a:t>
              </a:r>
              <a:endParaRPr lang="zh-CN" altLang="en-US" sz="2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30" name="文本框 29"/>
            <p:cNvSpPr txBox="1"/>
            <p:nvPr>
              <p:custDataLst>
                <p:tags r:id="rId26"/>
              </p:custDataLst>
            </p:nvPr>
          </p:nvSpPr>
          <p:spPr>
            <a:xfrm>
              <a:off x="14600" y="7600"/>
              <a:ext cx="3400" cy="192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zh-CN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根据监测数据，系统可提供行为干预建议，如调整生活习惯，减少疾病风险。</a:t>
              </a:r>
              <a:endParaRPr lang="zh-CN" altLang="en-US" sz="16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</p:grpSp>
    </p:spTree>
    <p:custDataLst>
      <p:tags r:id="rId27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2298701" y="609603"/>
            <a:ext cx="9283702" cy="761997"/>
          </a:xfrm>
          <a:noFill/>
        </p:spPr>
        <p:txBody>
          <a:bodyPr lIns="0" tIns="0" rIns="0" bIns="0" anchor="t">
            <a:noAutofit/>
          </a:bodyPr>
          <a:p>
            <a:pPr algn="r">
              <a:lnSpc>
                <a:spcPct val="114000"/>
              </a:lnSpc>
            </a:pPr>
            <a:r>
              <a:rPr lang="zh-CN" altLang="en-US" sz="4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rPr>
              <a:t>优化社区服务</a:t>
            </a:r>
            <a:endParaRPr lang="zh-CN" altLang="en-US" sz="4400">
              <a:solidFill>
                <a:schemeClr val="tx1"/>
              </a:solidFill>
              <a:latin typeface="Microsoft YaHei UI" panose="020B0503020204020204" charset="-122"/>
              <a:ea typeface="Microsoft YaHei UI" panose="020B0503020204020204" charset="-122"/>
            </a:endParaRPr>
          </a:p>
        </p:txBody>
      </p:sp>
      <p:pic>
        <p:nvPicPr>
          <p:cNvPr id="3" name="图片 2"/>
          <p:cNvPicPr/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8288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</p:pic>
      <p:grpSp>
        <p:nvGrpSpPr>
          <p:cNvPr id="16" name="组合 15"/>
          <p:cNvGrpSpPr/>
          <p:nvPr/>
        </p:nvGrpSpPr>
        <p:grpSpPr>
          <a:xfrm>
            <a:off x="609600" y="1828800"/>
            <a:ext cx="10972800" cy="4418330"/>
            <a:chOff x="960" y="2880"/>
            <a:chExt cx="17280" cy="6958"/>
          </a:xfrm>
        </p:grpSpPr>
        <p:sp>
          <p:nvSpPr>
            <p:cNvPr id="4" name="任意多边形 3"/>
            <p:cNvSpPr/>
            <p:nvPr>
              <p:custDataLst>
                <p:tags r:id="rId4"/>
              </p:custDataLst>
            </p:nvPr>
          </p:nvSpPr>
          <p:spPr>
            <a:xfrm>
              <a:off x="960" y="2880"/>
              <a:ext cx="5440" cy="6959"/>
            </a:xfrm>
            <a:custGeom>
              <a:avLst/>
              <a:gdLst>
                <a:gd name="connisteX0" fmla="*/ 0 w 47977"/>
                <a:gd name="connsiteY0" fmla="*/ 203197 h 61383"/>
                <a:gd name="connisteX1" fmla="*/ 203197 w 47977"/>
                <a:gd name="connsiteY1" fmla="*/ 0 h 61383"/>
                <a:gd name="connisteX2" fmla="*/ 3251204 w 47977"/>
                <a:gd name="connsiteY2" fmla="*/ 0 h 61383"/>
                <a:gd name="connisteX3" fmla="*/ 3454402 w 47977"/>
                <a:gd name="connsiteY3" fmla="*/ 203197 h 61383"/>
                <a:gd name="connisteX4" fmla="*/ 3454402 w 47977"/>
                <a:gd name="connsiteY4" fmla="*/ 4216398 h 61383"/>
                <a:gd name="connisteX5" fmla="*/ 3251204 w 47977"/>
                <a:gd name="connsiteY5" fmla="*/ 4419596 h 61383"/>
                <a:gd name="connisteX6" fmla="*/ 203197 w 47977"/>
                <a:gd name="connsiteY6" fmla="*/ 4419596 h 61383"/>
                <a:gd name="connisteX7" fmla="*/ 0 w 47977"/>
                <a:gd name="connsiteY7" fmla="*/ 4216398 h 61383"/>
                <a:gd name="connisteX8" fmla="*/ 0 w 47977"/>
                <a:gd name="connsiteY8" fmla="*/ 203197 h 61383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pathLst>
                <a:path w="3454402" h="4419597">
                  <a:moveTo>
                    <a:pt x="0" y="203198"/>
                  </a:moveTo>
                  <a:cubicBezTo>
                    <a:pt x="0" y="90974"/>
                    <a:pt x="90974" y="0"/>
                    <a:pt x="203198" y="0"/>
                  </a:cubicBezTo>
                  <a:lnTo>
                    <a:pt x="3251204" y="0"/>
                  </a:lnTo>
                  <a:cubicBezTo>
                    <a:pt x="3363428" y="0"/>
                    <a:pt x="3454402" y="90974"/>
                    <a:pt x="3454402" y="203198"/>
                  </a:cubicBezTo>
                  <a:lnTo>
                    <a:pt x="3454402" y="4216399"/>
                  </a:lnTo>
                  <a:cubicBezTo>
                    <a:pt x="3454402" y="4328632"/>
                    <a:pt x="3363428" y="4419597"/>
                    <a:pt x="3251204" y="4419597"/>
                  </a:cubicBezTo>
                  <a:lnTo>
                    <a:pt x="203198" y="4419597"/>
                  </a:lnTo>
                  <a:cubicBezTo>
                    <a:pt x="90974" y="4419597"/>
                    <a:pt x="0" y="4328632"/>
                    <a:pt x="0" y="4216399"/>
                  </a:cubicBezTo>
                  <a:lnTo>
                    <a:pt x="0" y="203198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5" name="图片 4"/>
            <p:cNvPicPr/>
            <p:nvPr>
              <p:custDataLst>
                <p:tags r:id="rId5"/>
              </p:custDataLst>
            </p:nvPr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479" y="3719"/>
              <a:ext cx="2401" cy="2400"/>
            </a:xfrm>
            <a:prstGeom prst="rect">
              <a:avLst/>
            </a:prstGeom>
            <a:noFill/>
          </p:spPr>
        </p:pic>
        <p:sp>
          <p:nvSpPr>
            <p:cNvPr id="6" name="文本框 5"/>
            <p:cNvSpPr txBox="1"/>
            <p:nvPr>
              <p:custDataLst>
                <p:tags r:id="rId8"/>
              </p:custDataLst>
            </p:nvPr>
          </p:nvSpPr>
          <p:spPr>
            <a:xfrm>
              <a:off x="1540" y="6680"/>
              <a:ext cx="428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ctr">
                <a:lnSpc>
                  <a:spcPct val="111000"/>
                </a:lnSpc>
              </a:pPr>
              <a:r>
                <a:rPr lang="zh-CN" altLang="en-US" sz="2400">
                  <a:solidFill>
                    <a:schemeClr val="bg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提高服务效率</a:t>
              </a:r>
              <a:endParaRPr lang="zh-CN" altLang="en-US" sz="2400">
                <a:solidFill>
                  <a:schemeClr val="bg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7" name="文本框 6"/>
            <p:cNvSpPr txBox="1"/>
            <p:nvPr>
              <p:custDataLst>
                <p:tags r:id="rId9"/>
              </p:custDataLst>
            </p:nvPr>
          </p:nvSpPr>
          <p:spPr>
            <a:xfrm>
              <a:off x="1560" y="7560"/>
              <a:ext cx="4240" cy="14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ctr">
                <a:lnSpc>
                  <a:spcPct val="125000"/>
                </a:lnSpc>
              </a:pPr>
              <a:r>
                <a:rPr lang="zh-CN" altLang="en-US" sz="1600">
                  <a:solidFill>
                    <a:schemeClr val="bg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通过健康管理系统，社区服务人员能更快响应老人需求，提升服务效率和质量。</a:t>
              </a:r>
              <a:endParaRPr lang="zh-CN" altLang="en-US" sz="1600">
                <a:solidFill>
                  <a:schemeClr val="bg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8" name="任意多边形 7"/>
            <p:cNvSpPr/>
            <p:nvPr>
              <p:custDataLst>
                <p:tags r:id="rId10"/>
              </p:custDataLst>
            </p:nvPr>
          </p:nvSpPr>
          <p:spPr>
            <a:xfrm>
              <a:off x="6880" y="2880"/>
              <a:ext cx="5440" cy="6959"/>
            </a:xfrm>
            <a:custGeom>
              <a:avLst/>
              <a:gdLst>
                <a:gd name="connisteX0" fmla="*/ 0 w 47977"/>
                <a:gd name="connsiteY0" fmla="*/ 203197 h 61383"/>
                <a:gd name="connisteX1" fmla="*/ 203197 w 47977"/>
                <a:gd name="connsiteY1" fmla="*/ 0 h 61383"/>
                <a:gd name="connisteX2" fmla="*/ 3251204 w 47977"/>
                <a:gd name="connsiteY2" fmla="*/ 0 h 61383"/>
                <a:gd name="connisteX3" fmla="*/ 3454402 w 47977"/>
                <a:gd name="connsiteY3" fmla="*/ 203197 h 61383"/>
                <a:gd name="connisteX4" fmla="*/ 3454402 w 47977"/>
                <a:gd name="connsiteY4" fmla="*/ 4216398 h 61383"/>
                <a:gd name="connisteX5" fmla="*/ 3251204 w 47977"/>
                <a:gd name="connsiteY5" fmla="*/ 4419596 h 61383"/>
                <a:gd name="connisteX6" fmla="*/ 203197 w 47977"/>
                <a:gd name="connsiteY6" fmla="*/ 4419596 h 61383"/>
                <a:gd name="connisteX7" fmla="*/ 0 w 47977"/>
                <a:gd name="connsiteY7" fmla="*/ 4216398 h 61383"/>
                <a:gd name="connisteX8" fmla="*/ 0 w 47977"/>
                <a:gd name="connsiteY8" fmla="*/ 203197 h 61383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pathLst>
                <a:path w="3454402" h="4419597">
                  <a:moveTo>
                    <a:pt x="0" y="203198"/>
                  </a:moveTo>
                  <a:cubicBezTo>
                    <a:pt x="0" y="90974"/>
                    <a:pt x="90974" y="0"/>
                    <a:pt x="203198" y="0"/>
                  </a:cubicBezTo>
                  <a:lnTo>
                    <a:pt x="3251204" y="0"/>
                  </a:lnTo>
                  <a:cubicBezTo>
                    <a:pt x="3363428" y="0"/>
                    <a:pt x="3454402" y="90974"/>
                    <a:pt x="3454402" y="203198"/>
                  </a:cubicBezTo>
                  <a:lnTo>
                    <a:pt x="3454402" y="4216399"/>
                  </a:lnTo>
                  <a:cubicBezTo>
                    <a:pt x="3454402" y="4328632"/>
                    <a:pt x="3363428" y="4419597"/>
                    <a:pt x="3251204" y="4419597"/>
                  </a:cubicBezTo>
                  <a:lnTo>
                    <a:pt x="203198" y="4419597"/>
                  </a:lnTo>
                  <a:cubicBezTo>
                    <a:pt x="90974" y="4419597"/>
                    <a:pt x="0" y="4328632"/>
                    <a:pt x="0" y="4216399"/>
                  </a:cubicBezTo>
                  <a:lnTo>
                    <a:pt x="0" y="203198"/>
                  </a:lnTo>
                  <a:close/>
                </a:path>
              </a:pathLst>
            </a:custGeom>
            <a:solidFill>
              <a:schemeClr val="bg2"/>
            </a:soli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9" name="图片 8"/>
            <p:cNvPicPr/>
            <p:nvPr>
              <p:custDataLst>
                <p:tags r:id="rId11"/>
              </p:custDataLst>
            </p:nvPr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399" y="3719"/>
              <a:ext cx="2400" cy="2400"/>
            </a:xfrm>
            <a:prstGeom prst="rect">
              <a:avLst/>
            </a:prstGeom>
            <a:noFill/>
          </p:spPr>
        </p:pic>
        <p:sp>
          <p:nvSpPr>
            <p:cNvPr id="10" name="文本框 9"/>
            <p:cNvSpPr txBox="1"/>
            <p:nvPr>
              <p:custDataLst>
                <p:tags r:id="rId14"/>
              </p:custDataLst>
            </p:nvPr>
          </p:nvSpPr>
          <p:spPr>
            <a:xfrm>
              <a:off x="7460" y="6680"/>
              <a:ext cx="428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ctr">
                <a:lnSpc>
                  <a:spcPct val="111000"/>
                </a:lnSpc>
              </a:pPr>
              <a:r>
                <a:rPr lang="zh-CN" altLang="en-US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促进健康监测</a:t>
              </a:r>
              <a:endParaRPr lang="zh-CN" altLang="en-US" sz="2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1" name="文本框 10"/>
            <p:cNvSpPr txBox="1"/>
            <p:nvPr>
              <p:custDataLst>
                <p:tags r:id="rId15"/>
              </p:custDataLst>
            </p:nvPr>
          </p:nvSpPr>
          <p:spPr>
            <a:xfrm>
              <a:off x="7480" y="7560"/>
              <a:ext cx="4240" cy="14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ctr">
                <a:lnSpc>
                  <a:spcPct val="125000"/>
                </a:lnSpc>
              </a:pPr>
              <a:r>
                <a:rPr lang="zh-CN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系统能实时监测老人健康状况，及时发现并处理健康问题，减少紧急医疗事件。</a:t>
              </a:r>
              <a:endParaRPr lang="zh-CN" altLang="en-US" sz="16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2" name="任意多边形 11"/>
            <p:cNvSpPr/>
            <p:nvPr>
              <p:custDataLst>
                <p:tags r:id="rId16"/>
              </p:custDataLst>
            </p:nvPr>
          </p:nvSpPr>
          <p:spPr>
            <a:xfrm>
              <a:off x="12800" y="2880"/>
              <a:ext cx="5440" cy="6959"/>
            </a:xfrm>
            <a:custGeom>
              <a:avLst/>
              <a:gdLst>
                <a:gd name="connisteX0" fmla="*/ 0 w 47977"/>
                <a:gd name="connsiteY0" fmla="*/ 203197 h 61383"/>
                <a:gd name="connisteX1" fmla="*/ 203197 w 47977"/>
                <a:gd name="connsiteY1" fmla="*/ 0 h 61383"/>
                <a:gd name="connisteX2" fmla="*/ 3251204 w 47977"/>
                <a:gd name="connsiteY2" fmla="*/ 0 h 61383"/>
                <a:gd name="connisteX3" fmla="*/ 3454402 w 47977"/>
                <a:gd name="connsiteY3" fmla="*/ 203197 h 61383"/>
                <a:gd name="connisteX4" fmla="*/ 3454402 w 47977"/>
                <a:gd name="connsiteY4" fmla="*/ 4216398 h 61383"/>
                <a:gd name="connisteX5" fmla="*/ 3251204 w 47977"/>
                <a:gd name="connsiteY5" fmla="*/ 4419596 h 61383"/>
                <a:gd name="connisteX6" fmla="*/ 203197 w 47977"/>
                <a:gd name="connsiteY6" fmla="*/ 4419596 h 61383"/>
                <a:gd name="connisteX7" fmla="*/ 0 w 47977"/>
                <a:gd name="connsiteY7" fmla="*/ 4216398 h 61383"/>
                <a:gd name="connisteX8" fmla="*/ 0 w 47977"/>
                <a:gd name="connsiteY8" fmla="*/ 203197 h 61383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pathLst>
                <a:path w="3454402" h="4419597">
                  <a:moveTo>
                    <a:pt x="0" y="203198"/>
                  </a:moveTo>
                  <a:cubicBezTo>
                    <a:pt x="0" y="90974"/>
                    <a:pt x="90974" y="0"/>
                    <a:pt x="203198" y="0"/>
                  </a:cubicBezTo>
                  <a:lnTo>
                    <a:pt x="3251204" y="0"/>
                  </a:lnTo>
                  <a:cubicBezTo>
                    <a:pt x="3363428" y="0"/>
                    <a:pt x="3454402" y="90974"/>
                    <a:pt x="3454402" y="203198"/>
                  </a:cubicBezTo>
                  <a:lnTo>
                    <a:pt x="3454402" y="4216399"/>
                  </a:lnTo>
                  <a:cubicBezTo>
                    <a:pt x="3454402" y="4328632"/>
                    <a:pt x="3363428" y="4419597"/>
                    <a:pt x="3251204" y="4419597"/>
                  </a:cubicBezTo>
                  <a:lnTo>
                    <a:pt x="203198" y="4419597"/>
                  </a:lnTo>
                  <a:cubicBezTo>
                    <a:pt x="90974" y="4419597"/>
                    <a:pt x="0" y="4328632"/>
                    <a:pt x="0" y="4216399"/>
                  </a:cubicBezTo>
                  <a:lnTo>
                    <a:pt x="0" y="203198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13" name="图片 12"/>
            <p:cNvPicPr/>
            <p:nvPr>
              <p:custDataLst>
                <p:tags r:id="rId17"/>
              </p:custDataLst>
            </p:nvPr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14319" y="3719"/>
              <a:ext cx="2400" cy="2400"/>
            </a:xfrm>
            <a:prstGeom prst="rect">
              <a:avLst/>
            </a:prstGeom>
            <a:noFill/>
          </p:spPr>
        </p:pic>
        <p:sp>
          <p:nvSpPr>
            <p:cNvPr id="14" name="文本框 13"/>
            <p:cNvSpPr txBox="1"/>
            <p:nvPr>
              <p:custDataLst>
                <p:tags r:id="rId20"/>
              </p:custDataLst>
            </p:nvPr>
          </p:nvSpPr>
          <p:spPr>
            <a:xfrm>
              <a:off x="13380" y="6680"/>
              <a:ext cx="428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ctr">
                <a:lnSpc>
                  <a:spcPct val="111000"/>
                </a:lnSpc>
              </a:pPr>
              <a:r>
                <a:rPr lang="zh-CN" altLang="en-US" sz="2400">
                  <a:solidFill>
                    <a:schemeClr val="bg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增强互动体验</a:t>
              </a:r>
              <a:endParaRPr lang="zh-CN" altLang="en-US" sz="2400">
                <a:solidFill>
                  <a:schemeClr val="bg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5" name="文本框 14"/>
            <p:cNvSpPr txBox="1"/>
            <p:nvPr>
              <p:custDataLst>
                <p:tags r:id="rId21"/>
              </p:custDataLst>
            </p:nvPr>
          </p:nvSpPr>
          <p:spPr>
            <a:xfrm>
              <a:off x="13400" y="7560"/>
              <a:ext cx="4240" cy="14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ctr">
                <a:lnSpc>
                  <a:spcPct val="125000"/>
                </a:lnSpc>
              </a:pPr>
              <a:r>
                <a:rPr lang="zh-CN" altLang="en-US" sz="1600">
                  <a:solidFill>
                    <a:schemeClr val="bg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利用健康管理系统，老人与社区服务人员之间的互动更加频繁，提升老人的社区归属感。</a:t>
              </a:r>
              <a:endParaRPr lang="zh-CN" altLang="en-US" sz="1600">
                <a:solidFill>
                  <a:schemeClr val="bg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</p:grpSp>
    </p:spTree>
    <p:custDataLst>
      <p:tags r:id="rId2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idx="13"/>
            <p:custDataLst>
              <p:tags r:id="rId1"/>
            </p:custDataLst>
          </p:nvPr>
        </p:nvSpPr>
        <p:spPr/>
        <p:txBody>
          <a:bodyPr/>
          <a:p>
            <a:r>
              <a:rPr lang="en-US" altLang="en-US"/>
              <a:t>05</a:t>
            </a:r>
            <a:endParaRPr lang="en-US" altLang="en-US"/>
          </a:p>
        </p:txBody>
      </p:sp>
      <p:sp>
        <p:nvSpPr>
          <p:cNvPr id="3" name="标题 2"/>
          <p:cNvSpPr>
            <a:spLocks noGrp="1"/>
          </p:cNvSpPr>
          <p:nvPr>
            <p:ph type="ctrTitle" idx="14"/>
            <p:custDataLst>
              <p:tags r:id="rId2"/>
            </p:custDataLst>
          </p:nvPr>
        </p:nvSpPr>
        <p:spPr/>
        <p:txBody>
          <a:bodyPr/>
          <a:p>
            <a:r>
              <a:rPr lang="zh-CN" altLang="en-US"/>
              <a:t>结论与展望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1" name="标题 20"/>
          <p:cNvSpPr>
            <a:spLocks noGrp="1"/>
          </p:cNvSpPr>
          <p:nvPr>
            <p:ph type="ctrTitle" idx="13"/>
            <p:custDataLst>
              <p:tags r:id="rId1"/>
            </p:custDataLst>
          </p:nvPr>
        </p:nvSpPr>
        <p:spPr/>
        <p:txBody>
          <a:bodyPr/>
          <a:p>
            <a:r>
              <a:rPr lang="zh-CN" altLang="en-US"/>
              <a:t>目录</a:t>
            </a:r>
            <a:endParaRPr lang="zh-CN" altLang="en-US"/>
          </a:p>
        </p:txBody>
      </p:sp>
      <p:sp>
        <p:nvSpPr>
          <p:cNvPr id="22" name="副标题 21"/>
          <p:cNvSpPr>
            <a:spLocks noGrp="1"/>
          </p:cNvSpPr>
          <p:nvPr>
            <p:ph type="subTitle" idx="14"/>
            <p:custDataLst>
              <p:tags r:id="rId2"/>
            </p:custDataLst>
          </p:nvPr>
        </p:nvSpPr>
        <p:spPr/>
        <p:txBody>
          <a:bodyPr/>
          <a:p>
            <a:r>
              <a:rPr lang="zh-CN" altLang="en-US"/>
              <a:t>CONTENTS</a:t>
            </a:r>
            <a:endParaRPr lang="zh-CN" altLang="en-US"/>
          </a:p>
        </p:txBody>
      </p:sp>
      <p:grpSp>
        <p:nvGrpSpPr>
          <p:cNvPr id="23" name="组合 22"/>
          <p:cNvGrpSpPr/>
          <p:nvPr>
            <p:custDataLst>
              <p:tags r:id="rId3"/>
            </p:custDataLst>
          </p:nvPr>
        </p:nvGrpSpPr>
        <p:grpSpPr>
          <a:xfrm>
            <a:off x="4283077" y="1385343"/>
            <a:ext cx="7375523" cy="4024860"/>
            <a:chOff x="6745" y="2182"/>
            <a:chExt cx="11615" cy="6338"/>
          </a:xfrm>
        </p:grpSpPr>
        <p:sp>
          <p:nvSpPr>
            <p:cNvPr id="2" name="文本框 1"/>
            <p:cNvSpPr txBox="1"/>
            <p:nvPr>
              <p:custDataLst>
                <p:tags r:id="rId4"/>
              </p:custDataLst>
            </p:nvPr>
          </p:nvSpPr>
          <p:spPr>
            <a:xfrm>
              <a:off x="6745" y="2182"/>
              <a:ext cx="1670" cy="1523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p>
              <a:pPr algn="ctr">
                <a:lnSpc>
                  <a:spcPct val="109000"/>
                </a:lnSpc>
              </a:pPr>
              <a:r>
                <a:rPr lang="en-US" altLang="en-US" sz="5800">
                  <a:solidFill>
                    <a:schemeClr val="accent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01</a:t>
              </a:r>
              <a:endParaRPr lang="en-US" altLang="en-US" sz="5800">
                <a:solidFill>
                  <a:schemeClr val="accent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3" name="矩形 2"/>
            <p:cNvSpPr/>
            <p:nvPr>
              <p:custDataLst>
                <p:tags r:id="rId5"/>
              </p:custDataLst>
            </p:nvPr>
          </p:nvSpPr>
          <p:spPr>
            <a:xfrm>
              <a:off x="8700" y="2280"/>
              <a:ext cx="20" cy="1440"/>
            </a:xfrm>
            <a:prstGeom prst="rect">
              <a:avLst/>
            </a:prstGeom>
            <a:solidFill>
              <a:schemeClr val="accent1"/>
            </a:soli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>
              <p:custDataLst>
                <p:tags r:id="rId6"/>
              </p:custDataLst>
            </p:nvPr>
          </p:nvSpPr>
          <p:spPr>
            <a:xfrm>
              <a:off x="9120" y="2280"/>
              <a:ext cx="3070" cy="144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p>
              <a:pPr algn="l">
                <a:lnSpc>
                  <a:spcPct val="125000"/>
                </a:lnSpc>
              </a:pPr>
              <a:r>
                <a:rPr lang="zh-CN" altLang="en-US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开发动机</a:t>
              </a:r>
              <a:endParaRPr lang="zh-CN" altLang="en-US" sz="2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5" name="文本框 4"/>
            <p:cNvSpPr txBox="1"/>
            <p:nvPr>
              <p:custDataLst>
                <p:tags r:id="rId7"/>
              </p:custDataLst>
            </p:nvPr>
          </p:nvSpPr>
          <p:spPr>
            <a:xfrm>
              <a:off x="12915" y="2182"/>
              <a:ext cx="1670" cy="1523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p>
              <a:pPr algn="ctr">
                <a:lnSpc>
                  <a:spcPct val="109000"/>
                </a:lnSpc>
              </a:pPr>
              <a:r>
                <a:rPr lang="en-US" altLang="en-US" sz="5800">
                  <a:solidFill>
                    <a:schemeClr val="accent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02</a:t>
              </a:r>
              <a:endParaRPr lang="en-US" altLang="en-US" sz="5800">
                <a:solidFill>
                  <a:schemeClr val="accent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6" name="矩形 5"/>
            <p:cNvSpPr/>
            <p:nvPr>
              <p:custDataLst>
                <p:tags r:id="rId8"/>
              </p:custDataLst>
            </p:nvPr>
          </p:nvSpPr>
          <p:spPr>
            <a:xfrm>
              <a:off x="14870" y="2280"/>
              <a:ext cx="20" cy="1440"/>
            </a:xfrm>
            <a:prstGeom prst="rect">
              <a:avLst/>
            </a:prstGeom>
            <a:solidFill>
              <a:schemeClr val="accent1"/>
            </a:soli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" name="文本框 6"/>
            <p:cNvSpPr txBox="1"/>
            <p:nvPr>
              <p:custDataLst>
                <p:tags r:id="rId9"/>
              </p:custDataLst>
            </p:nvPr>
          </p:nvSpPr>
          <p:spPr>
            <a:xfrm>
              <a:off x="15290" y="2280"/>
              <a:ext cx="3070" cy="144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p>
              <a:pPr algn="l">
                <a:lnSpc>
                  <a:spcPct val="125000"/>
                </a:lnSpc>
              </a:pPr>
              <a:r>
                <a:rPr lang="zh-CN" altLang="en-US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系统功能与特点</a:t>
              </a:r>
              <a:endParaRPr lang="zh-CN" altLang="en-US" sz="2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8" name="文本框 7"/>
            <p:cNvSpPr txBox="1"/>
            <p:nvPr>
              <p:custDataLst>
                <p:tags r:id="rId10"/>
              </p:custDataLst>
            </p:nvPr>
          </p:nvSpPr>
          <p:spPr>
            <a:xfrm>
              <a:off x="6745" y="4582"/>
              <a:ext cx="1670" cy="1523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p>
              <a:pPr algn="ctr">
                <a:lnSpc>
                  <a:spcPct val="109000"/>
                </a:lnSpc>
              </a:pPr>
              <a:r>
                <a:rPr lang="en-US" altLang="en-US" sz="5800">
                  <a:solidFill>
                    <a:schemeClr val="accent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03</a:t>
              </a:r>
              <a:endParaRPr lang="en-US" altLang="en-US" sz="5800">
                <a:solidFill>
                  <a:schemeClr val="accent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9" name="矩形 8"/>
            <p:cNvSpPr/>
            <p:nvPr>
              <p:custDataLst>
                <p:tags r:id="rId11"/>
              </p:custDataLst>
            </p:nvPr>
          </p:nvSpPr>
          <p:spPr>
            <a:xfrm>
              <a:off x="8700" y="4680"/>
              <a:ext cx="20" cy="1440"/>
            </a:xfrm>
            <a:prstGeom prst="rect">
              <a:avLst/>
            </a:prstGeom>
            <a:solidFill>
              <a:schemeClr val="accent1"/>
            </a:soli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" name="文本框 9"/>
            <p:cNvSpPr txBox="1"/>
            <p:nvPr>
              <p:custDataLst>
                <p:tags r:id="rId12"/>
              </p:custDataLst>
            </p:nvPr>
          </p:nvSpPr>
          <p:spPr>
            <a:xfrm>
              <a:off x="9120" y="4680"/>
              <a:ext cx="3070" cy="144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p>
              <a:pPr algn="l">
                <a:lnSpc>
                  <a:spcPct val="125000"/>
                </a:lnSpc>
              </a:pPr>
              <a:r>
                <a:rPr lang="zh-CN" altLang="en-US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所用技术</a:t>
              </a:r>
              <a:endParaRPr lang="zh-CN" altLang="en-US" sz="2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1" name="文本框 10"/>
            <p:cNvSpPr txBox="1"/>
            <p:nvPr>
              <p:custDataLst>
                <p:tags r:id="rId13"/>
              </p:custDataLst>
            </p:nvPr>
          </p:nvSpPr>
          <p:spPr>
            <a:xfrm>
              <a:off x="12915" y="4582"/>
              <a:ext cx="1670" cy="1523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p>
              <a:pPr algn="ctr">
                <a:lnSpc>
                  <a:spcPct val="109000"/>
                </a:lnSpc>
              </a:pPr>
              <a:r>
                <a:rPr lang="en-US" altLang="en-US" sz="5800">
                  <a:solidFill>
                    <a:schemeClr val="accent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04</a:t>
              </a:r>
              <a:endParaRPr lang="en-US" altLang="en-US" sz="5800">
                <a:solidFill>
                  <a:schemeClr val="accent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2" name="矩形 11"/>
            <p:cNvSpPr/>
            <p:nvPr>
              <p:custDataLst>
                <p:tags r:id="rId14"/>
              </p:custDataLst>
            </p:nvPr>
          </p:nvSpPr>
          <p:spPr>
            <a:xfrm>
              <a:off x="14870" y="4680"/>
              <a:ext cx="20" cy="1440"/>
            </a:xfrm>
            <a:prstGeom prst="rect">
              <a:avLst/>
            </a:prstGeom>
            <a:solidFill>
              <a:schemeClr val="accent1"/>
            </a:soli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3" name="文本框 12"/>
            <p:cNvSpPr txBox="1"/>
            <p:nvPr>
              <p:custDataLst>
                <p:tags r:id="rId15"/>
              </p:custDataLst>
            </p:nvPr>
          </p:nvSpPr>
          <p:spPr>
            <a:xfrm>
              <a:off x="15290" y="4680"/>
              <a:ext cx="3070" cy="144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p>
              <a:pPr algn="l">
                <a:lnSpc>
                  <a:spcPct val="125000"/>
                </a:lnSpc>
              </a:pPr>
              <a:r>
                <a:rPr lang="zh-CN" altLang="en-US" sz="2400">
                  <a:latin typeface="Microsoft YaHei UI" panose="020B0503020204020204" charset="-122"/>
                  <a:ea typeface="Microsoft YaHei UI" panose="020B0503020204020204" charset="-122"/>
                  <a:sym typeface="+mn-ea"/>
                </a:rPr>
                <a:t>研究意义</a:t>
              </a:r>
              <a:endParaRPr lang="zh-CN" altLang="en-US" sz="2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4" name="文本框 13"/>
            <p:cNvSpPr txBox="1"/>
            <p:nvPr>
              <p:custDataLst>
                <p:tags r:id="rId16"/>
              </p:custDataLst>
            </p:nvPr>
          </p:nvSpPr>
          <p:spPr>
            <a:xfrm>
              <a:off x="6745" y="6982"/>
              <a:ext cx="1670" cy="1523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p>
              <a:pPr algn="ctr">
                <a:lnSpc>
                  <a:spcPct val="109000"/>
                </a:lnSpc>
              </a:pPr>
              <a:r>
                <a:rPr lang="en-US" altLang="en-US" sz="5800">
                  <a:solidFill>
                    <a:schemeClr val="accent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05</a:t>
              </a:r>
              <a:endParaRPr lang="en-US" altLang="en-US" sz="5800">
                <a:solidFill>
                  <a:schemeClr val="accent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5" name="矩形 14"/>
            <p:cNvSpPr/>
            <p:nvPr>
              <p:custDataLst>
                <p:tags r:id="rId17"/>
              </p:custDataLst>
            </p:nvPr>
          </p:nvSpPr>
          <p:spPr>
            <a:xfrm>
              <a:off x="8700" y="7080"/>
              <a:ext cx="20" cy="1440"/>
            </a:xfrm>
            <a:prstGeom prst="rect">
              <a:avLst/>
            </a:prstGeom>
            <a:solidFill>
              <a:schemeClr val="accent1"/>
            </a:soli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6" name="文本框 15"/>
            <p:cNvSpPr txBox="1"/>
            <p:nvPr>
              <p:custDataLst>
                <p:tags r:id="rId18"/>
              </p:custDataLst>
            </p:nvPr>
          </p:nvSpPr>
          <p:spPr>
            <a:xfrm>
              <a:off x="9120" y="7080"/>
              <a:ext cx="3070" cy="144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p>
              <a:pPr algn="l">
                <a:lnSpc>
                  <a:spcPct val="125000"/>
                </a:lnSpc>
              </a:pPr>
              <a:r>
                <a:rPr lang="zh-CN" altLang="en-US" sz="2400">
                  <a:latin typeface="Microsoft YaHei UI" panose="020B0503020204020204" charset="-122"/>
                  <a:ea typeface="Microsoft YaHei UI" panose="020B0503020204020204" charset="-122"/>
                  <a:sym typeface="+mn-ea"/>
                </a:rPr>
                <a:t>结论与展望</a:t>
              </a:r>
              <a:endParaRPr lang="zh-CN" altLang="en-US" sz="2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7" name="文本框 16"/>
            <p:cNvSpPr txBox="1"/>
            <p:nvPr>
              <p:custDataLst>
                <p:tags r:id="rId19"/>
              </p:custDataLst>
            </p:nvPr>
          </p:nvSpPr>
          <p:spPr>
            <a:xfrm>
              <a:off x="12915" y="6982"/>
              <a:ext cx="1670" cy="1523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p>
              <a:pPr algn="ctr">
                <a:lnSpc>
                  <a:spcPct val="109000"/>
                </a:lnSpc>
              </a:pPr>
              <a:endParaRPr lang="en-US" altLang="en-US" sz="5800">
                <a:solidFill>
                  <a:schemeClr val="accent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</p:grpSp>
    </p:spTree>
    <p:custDataLst>
      <p:tags r:id="rId20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0362565" y="0"/>
            <a:ext cx="18288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609603" y="609603"/>
            <a:ext cx="9283702" cy="761997"/>
          </a:xfrm>
          <a:noFill/>
        </p:spPr>
        <p:txBody>
          <a:bodyPr lIns="0" tIns="0" rIns="0" bIns="0" anchor="t">
            <a:noAutofit/>
          </a:bodyPr>
          <a:p>
            <a:pPr algn="l">
              <a:lnSpc>
                <a:spcPct val="114000"/>
              </a:lnSpc>
            </a:pPr>
            <a:r>
              <a:rPr lang="zh-CN" altLang="en-US" sz="4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系统总结</a:t>
            </a:r>
            <a:endParaRPr lang="zh-CN" altLang="en-US" sz="44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矩形 3"/>
          <p:cNvSpPr/>
          <p:nvPr>
            <p:custDataLst>
              <p:tags r:id="rId4"/>
            </p:custDataLst>
          </p:nvPr>
        </p:nvSpPr>
        <p:spPr>
          <a:xfrm>
            <a:off x="0" y="0"/>
            <a:ext cx="508000" cy="508000"/>
          </a:xfrm>
          <a:prstGeom prst="rect">
            <a:avLst/>
          </a:prstGeom>
          <a:solidFill>
            <a:schemeClr val="accent2"/>
          </a:soli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21" name="组合 20"/>
          <p:cNvGrpSpPr/>
          <p:nvPr/>
        </p:nvGrpSpPr>
        <p:grpSpPr>
          <a:xfrm>
            <a:off x="609600" y="2311400"/>
            <a:ext cx="9220200" cy="3454400"/>
            <a:chOff x="960" y="3640"/>
            <a:chExt cx="14520" cy="5440"/>
          </a:xfrm>
        </p:grpSpPr>
        <p:sp>
          <p:nvSpPr>
            <p:cNvPr id="5" name="任意多边形 4"/>
            <p:cNvSpPr/>
            <p:nvPr>
              <p:custDataLst>
                <p:tags r:id="rId5"/>
              </p:custDataLst>
            </p:nvPr>
          </p:nvSpPr>
          <p:spPr>
            <a:xfrm>
              <a:off x="960" y="4040"/>
              <a:ext cx="1440" cy="1440"/>
            </a:xfrm>
            <a:custGeom>
              <a:avLst/>
              <a:gdLst>
                <a:gd name="connisteX0" fmla="*/ 0 w 12700"/>
                <a:gd name="connsiteY0" fmla="*/ 121916 h 12700"/>
                <a:gd name="connisteX1" fmla="*/ 121916 w 12700"/>
                <a:gd name="connsiteY1" fmla="*/ 0 h 12700"/>
                <a:gd name="connisteX2" fmla="*/ 792483 w 12700"/>
                <a:gd name="connsiteY2" fmla="*/ 0 h 12700"/>
                <a:gd name="connisteX3" fmla="*/ 914400 w 12700"/>
                <a:gd name="connsiteY3" fmla="*/ 121916 h 12700"/>
                <a:gd name="connisteX4" fmla="*/ 914400 w 12700"/>
                <a:gd name="connsiteY4" fmla="*/ 792483 h 12700"/>
                <a:gd name="connisteX5" fmla="*/ 792483 w 12700"/>
                <a:gd name="connsiteY5" fmla="*/ 914400 h 12700"/>
                <a:gd name="connisteX6" fmla="*/ 121916 w 12700"/>
                <a:gd name="connsiteY6" fmla="*/ 914400 h 12700"/>
                <a:gd name="connisteX7" fmla="*/ 0 w 12700"/>
                <a:gd name="connsiteY7" fmla="*/ 792483 h 12700"/>
                <a:gd name="connisteX8" fmla="*/ 0 w 12700"/>
                <a:gd name="connsiteY8" fmla="*/ 121916 h 1270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pathLst>
                <a:path w="914400" h="914400">
                  <a:moveTo>
                    <a:pt x="0" y="121917"/>
                  </a:moveTo>
                  <a:cubicBezTo>
                    <a:pt x="0" y="54590"/>
                    <a:pt x="54590" y="0"/>
                    <a:pt x="121917" y="0"/>
                  </a:cubicBezTo>
                  <a:lnTo>
                    <a:pt x="792483" y="0"/>
                  </a:lnTo>
                  <a:cubicBezTo>
                    <a:pt x="859810" y="0"/>
                    <a:pt x="914400" y="54590"/>
                    <a:pt x="914400" y="121917"/>
                  </a:cubicBezTo>
                  <a:lnTo>
                    <a:pt x="914400" y="792483"/>
                  </a:lnTo>
                  <a:cubicBezTo>
                    <a:pt x="914400" y="859810"/>
                    <a:pt x="859810" y="914400"/>
                    <a:pt x="792483" y="914400"/>
                  </a:cubicBezTo>
                  <a:lnTo>
                    <a:pt x="121917" y="914400"/>
                  </a:lnTo>
                  <a:cubicBezTo>
                    <a:pt x="54590" y="914400"/>
                    <a:pt x="0" y="859810"/>
                    <a:pt x="0" y="792483"/>
                  </a:cubicBezTo>
                  <a:lnTo>
                    <a:pt x="0" y="1219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" name="文本框 5"/>
            <p:cNvSpPr txBox="1"/>
            <p:nvPr>
              <p:custDataLst>
                <p:tags r:id="rId6"/>
              </p:custDataLst>
            </p:nvPr>
          </p:nvSpPr>
          <p:spPr>
            <a:xfrm>
              <a:off x="1160" y="4252"/>
              <a:ext cx="1040" cy="945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p>
              <a:pPr algn="ctr">
                <a:lnSpc>
                  <a:spcPct val="109000"/>
                </a:lnSpc>
              </a:pPr>
              <a:r>
                <a:rPr lang="en-US" altLang="en-US" sz="3600">
                  <a:solidFill>
                    <a:schemeClr val="bg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01</a:t>
              </a:r>
              <a:endParaRPr lang="en-US" altLang="en-US" sz="3600">
                <a:solidFill>
                  <a:schemeClr val="bg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7" name="文本框 6"/>
            <p:cNvSpPr txBox="1"/>
            <p:nvPr>
              <p:custDataLst>
                <p:tags r:id="rId7"/>
              </p:custDataLst>
            </p:nvPr>
          </p:nvSpPr>
          <p:spPr>
            <a:xfrm>
              <a:off x="2800" y="3640"/>
              <a:ext cx="500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11000"/>
                </a:lnSpc>
              </a:pPr>
              <a:r>
                <a:rPr lang="zh-CN" altLang="en-US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用户反馈分析</a:t>
              </a:r>
              <a:endParaRPr lang="zh-CN" altLang="en-US" sz="2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8" name="文本框 7"/>
            <p:cNvSpPr txBox="1"/>
            <p:nvPr>
              <p:custDataLst>
                <p:tags r:id="rId8"/>
              </p:custDataLst>
            </p:nvPr>
          </p:nvSpPr>
          <p:spPr>
            <a:xfrm>
              <a:off x="2800" y="4440"/>
              <a:ext cx="4960" cy="14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zh-CN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通过问卷调查和访谈，收集常见老年人检测</a:t>
              </a:r>
              <a:r>
                <a:rPr lang="zh-CN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的指标</a:t>
              </a:r>
              <a:r>
                <a:rPr lang="zh-CN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数据。</a:t>
              </a:r>
              <a:endParaRPr lang="zh-CN" altLang="en-US" sz="16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9" name="任意多边形 8"/>
            <p:cNvSpPr/>
            <p:nvPr>
              <p:custDataLst>
                <p:tags r:id="rId9"/>
              </p:custDataLst>
            </p:nvPr>
          </p:nvSpPr>
          <p:spPr>
            <a:xfrm>
              <a:off x="960" y="7240"/>
              <a:ext cx="1440" cy="1440"/>
            </a:xfrm>
            <a:custGeom>
              <a:avLst/>
              <a:gdLst>
                <a:gd name="connisteX0" fmla="*/ 0 w 12700"/>
                <a:gd name="connsiteY0" fmla="*/ 121916 h 12700"/>
                <a:gd name="connisteX1" fmla="*/ 121916 w 12700"/>
                <a:gd name="connsiteY1" fmla="*/ 0 h 12700"/>
                <a:gd name="connisteX2" fmla="*/ 792483 w 12700"/>
                <a:gd name="connsiteY2" fmla="*/ 0 h 12700"/>
                <a:gd name="connisteX3" fmla="*/ 914400 w 12700"/>
                <a:gd name="connsiteY3" fmla="*/ 121916 h 12700"/>
                <a:gd name="connisteX4" fmla="*/ 914400 w 12700"/>
                <a:gd name="connsiteY4" fmla="*/ 792483 h 12700"/>
                <a:gd name="connisteX5" fmla="*/ 792483 w 12700"/>
                <a:gd name="connsiteY5" fmla="*/ 914400 h 12700"/>
                <a:gd name="connisteX6" fmla="*/ 121916 w 12700"/>
                <a:gd name="connsiteY6" fmla="*/ 914400 h 12700"/>
                <a:gd name="connisteX7" fmla="*/ 0 w 12700"/>
                <a:gd name="connsiteY7" fmla="*/ 792483 h 12700"/>
                <a:gd name="connisteX8" fmla="*/ 0 w 12700"/>
                <a:gd name="connsiteY8" fmla="*/ 121916 h 1270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pathLst>
                <a:path w="914400" h="914400">
                  <a:moveTo>
                    <a:pt x="0" y="121917"/>
                  </a:moveTo>
                  <a:cubicBezTo>
                    <a:pt x="0" y="54590"/>
                    <a:pt x="54590" y="0"/>
                    <a:pt x="121917" y="0"/>
                  </a:cubicBezTo>
                  <a:lnTo>
                    <a:pt x="792483" y="0"/>
                  </a:lnTo>
                  <a:cubicBezTo>
                    <a:pt x="859810" y="0"/>
                    <a:pt x="914400" y="54590"/>
                    <a:pt x="914400" y="121917"/>
                  </a:cubicBezTo>
                  <a:lnTo>
                    <a:pt x="914400" y="792483"/>
                  </a:lnTo>
                  <a:cubicBezTo>
                    <a:pt x="914400" y="859810"/>
                    <a:pt x="859810" y="914400"/>
                    <a:pt x="792483" y="914400"/>
                  </a:cubicBezTo>
                  <a:lnTo>
                    <a:pt x="121917" y="914400"/>
                  </a:lnTo>
                  <a:cubicBezTo>
                    <a:pt x="54590" y="914400"/>
                    <a:pt x="0" y="859810"/>
                    <a:pt x="0" y="792483"/>
                  </a:cubicBezTo>
                  <a:lnTo>
                    <a:pt x="0" y="1219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" name="文本框 9"/>
            <p:cNvSpPr txBox="1"/>
            <p:nvPr>
              <p:custDataLst>
                <p:tags r:id="rId10"/>
              </p:custDataLst>
            </p:nvPr>
          </p:nvSpPr>
          <p:spPr>
            <a:xfrm>
              <a:off x="1160" y="7452"/>
              <a:ext cx="1040" cy="945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p>
              <a:pPr algn="ctr">
                <a:lnSpc>
                  <a:spcPct val="109000"/>
                </a:lnSpc>
              </a:pPr>
              <a:r>
                <a:rPr lang="en-US" altLang="en-US" sz="3600">
                  <a:solidFill>
                    <a:schemeClr val="bg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03</a:t>
              </a:r>
              <a:endParaRPr lang="en-US" altLang="en-US" sz="3600">
                <a:solidFill>
                  <a:schemeClr val="bg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1" name="文本框 10"/>
            <p:cNvSpPr txBox="1"/>
            <p:nvPr>
              <p:custDataLst>
                <p:tags r:id="rId11"/>
              </p:custDataLst>
            </p:nvPr>
          </p:nvSpPr>
          <p:spPr>
            <a:xfrm>
              <a:off x="2800" y="6840"/>
              <a:ext cx="500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11000"/>
                </a:lnSpc>
              </a:pPr>
              <a:r>
                <a:rPr lang="zh-CN" altLang="en-US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数据安全与隐私保护</a:t>
              </a:r>
              <a:endParaRPr lang="zh-CN" altLang="en-US" sz="2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2" name="文本框 11"/>
            <p:cNvSpPr txBox="1"/>
            <p:nvPr>
              <p:custDataLst>
                <p:tags r:id="rId12"/>
              </p:custDataLst>
            </p:nvPr>
          </p:nvSpPr>
          <p:spPr>
            <a:xfrm>
              <a:off x="2800" y="7640"/>
              <a:ext cx="4960" cy="14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zh-CN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总结系统在数据安全和隐私保护方面的措施，确保老人信息的安全性和隐私性。</a:t>
              </a:r>
              <a:endParaRPr lang="zh-CN" altLang="en-US" sz="16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3" name="任意多边形 12"/>
            <p:cNvSpPr/>
            <p:nvPr>
              <p:custDataLst>
                <p:tags r:id="rId13"/>
              </p:custDataLst>
            </p:nvPr>
          </p:nvSpPr>
          <p:spPr>
            <a:xfrm>
              <a:off x="8640" y="4040"/>
              <a:ext cx="1440" cy="1440"/>
            </a:xfrm>
            <a:custGeom>
              <a:avLst/>
              <a:gdLst>
                <a:gd name="connisteX0" fmla="*/ 0 w 12700"/>
                <a:gd name="connsiteY0" fmla="*/ 121916 h 12700"/>
                <a:gd name="connisteX1" fmla="*/ 121916 w 12700"/>
                <a:gd name="connsiteY1" fmla="*/ 0 h 12700"/>
                <a:gd name="connisteX2" fmla="*/ 792483 w 12700"/>
                <a:gd name="connsiteY2" fmla="*/ 0 h 12700"/>
                <a:gd name="connisteX3" fmla="*/ 914400 w 12700"/>
                <a:gd name="connsiteY3" fmla="*/ 121916 h 12700"/>
                <a:gd name="connisteX4" fmla="*/ 914400 w 12700"/>
                <a:gd name="connsiteY4" fmla="*/ 792483 h 12700"/>
                <a:gd name="connisteX5" fmla="*/ 792483 w 12700"/>
                <a:gd name="connsiteY5" fmla="*/ 914400 h 12700"/>
                <a:gd name="connisteX6" fmla="*/ 121916 w 12700"/>
                <a:gd name="connsiteY6" fmla="*/ 914400 h 12700"/>
                <a:gd name="connisteX7" fmla="*/ 0 w 12700"/>
                <a:gd name="connsiteY7" fmla="*/ 792483 h 12700"/>
                <a:gd name="connisteX8" fmla="*/ 0 w 12700"/>
                <a:gd name="connsiteY8" fmla="*/ 121916 h 1270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pathLst>
                <a:path w="914400" h="914400">
                  <a:moveTo>
                    <a:pt x="0" y="121917"/>
                  </a:moveTo>
                  <a:cubicBezTo>
                    <a:pt x="0" y="54590"/>
                    <a:pt x="54590" y="0"/>
                    <a:pt x="121917" y="0"/>
                  </a:cubicBezTo>
                  <a:lnTo>
                    <a:pt x="792483" y="0"/>
                  </a:lnTo>
                  <a:cubicBezTo>
                    <a:pt x="859810" y="0"/>
                    <a:pt x="914400" y="54590"/>
                    <a:pt x="914400" y="121917"/>
                  </a:cubicBezTo>
                  <a:lnTo>
                    <a:pt x="914400" y="792483"/>
                  </a:lnTo>
                  <a:cubicBezTo>
                    <a:pt x="914400" y="859810"/>
                    <a:pt x="859810" y="914400"/>
                    <a:pt x="792483" y="914400"/>
                  </a:cubicBezTo>
                  <a:lnTo>
                    <a:pt x="121917" y="914400"/>
                  </a:lnTo>
                  <a:cubicBezTo>
                    <a:pt x="54590" y="914400"/>
                    <a:pt x="0" y="859810"/>
                    <a:pt x="0" y="792483"/>
                  </a:cubicBezTo>
                  <a:lnTo>
                    <a:pt x="0" y="1219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4" name="文本框 13"/>
            <p:cNvSpPr txBox="1"/>
            <p:nvPr>
              <p:custDataLst>
                <p:tags r:id="rId14"/>
              </p:custDataLst>
            </p:nvPr>
          </p:nvSpPr>
          <p:spPr>
            <a:xfrm>
              <a:off x="8840" y="4252"/>
              <a:ext cx="1040" cy="945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p>
              <a:pPr algn="ctr">
                <a:lnSpc>
                  <a:spcPct val="109000"/>
                </a:lnSpc>
              </a:pPr>
              <a:r>
                <a:rPr lang="en-US" altLang="en-US" sz="3600">
                  <a:solidFill>
                    <a:schemeClr val="bg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02</a:t>
              </a:r>
              <a:endParaRPr lang="en-US" altLang="en-US" sz="3600">
                <a:solidFill>
                  <a:schemeClr val="bg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5" name="文本框 14"/>
            <p:cNvSpPr txBox="1"/>
            <p:nvPr>
              <p:custDataLst>
                <p:tags r:id="rId15"/>
              </p:custDataLst>
            </p:nvPr>
          </p:nvSpPr>
          <p:spPr>
            <a:xfrm>
              <a:off x="10480" y="3640"/>
              <a:ext cx="500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11000"/>
                </a:lnSpc>
              </a:pPr>
              <a:r>
                <a:rPr lang="zh-CN" altLang="en-US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异常检测</a:t>
              </a:r>
              <a:r>
                <a:rPr lang="zh-CN" altLang="en-US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建议</a:t>
              </a:r>
              <a:endParaRPr lang="zh-CN" altLang="en-US" sz="2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6" name="文本框 15"/>
            <p:cNvSpPr txBox="1"/>
            <p:nvPr>
              <p:custDataLst>
                <p:tags r:id="rId16"/>
              </p:custDataLst>
            </p:nvPr>
          </p:nvSpPr>
          <p:spPr>
            <a:xfrm>
              <a:off x="10480" y="4440"/>
              <a:ext cx="4960" cy="14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zh-CN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检测老年人数据指标，当出现异常时系统给出对于建议，并调用大模型输出它的</a:t>
              </a:r>
              <a:r>
                <a:rPr lang="zh-CN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建议。</a:t>
              </a:r>
              <a:endParaRPr lang="zh-CN" altLang="en-US" sz="16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7" name="任意多边形 16"/>
            <p:cNvSpPr/>
            <p:nvPr>
              <p:custDataLst>
                <p:tags r:id="rId17"/>
              </p:custDataLst>
            </p:nvPr>
          </p:nvSpPr>
          <p:spPr>
            <a:xfrm>
              <a:off x="8640" y="7240"/>
              <a:ext cx="1440" cy="1440"/>
            </a:xfrm>
            <a:custGeom>
              <a:avLst/>
              <a:gdLst>
                <a:gd name="connisteX0" fmla="*/ 0 w 12700"/>
                <a:gd name="connsiteY0" fmla="*/ 121916 h 12700"/>
                <a:gd name="connisteX1" fmla="*/ 121916 w 12700"/>
                <a:gd name="connsiteY1" fmla="*/ 0 h 12700"/>
                <a:gd name="connisteX2" fmla="*/ 792483 w 12700"/>
                <a:gd name="connsiteY2" fmla="*/ 0 h 12700"/>
                <a:gd name="connisteX3" fmla="*/ 914400 w 12700"/>
                <a:gd name="connsiteY3" fmla="*/ 121916 h 12700"/>
                <a:gd name="connisteX4" fmla="*/ 914400 w 12700"/>
                <a:gd name="connsiteY4" fmla="*/ 792483 h 12700"/>
                <a:gd name="connisteX5" fmla="*/ 792483 w 12700"/>
                <a:gd name="connsiteY5" fmla="*/ 914400 h 12700"/>
                <a:gd name="connisteX6" fmla="*/ 121916 w 12700"/>
                <a:gd name="connsiteY6" fmla="*/ 914400 h 12700"/>
                <a:gd name="connisteX7" fmla="*/ 0 w 12700"/>
                <a:gd name="connsiteY7" fmla="*/ 792483 h 12700"/>
                <a:gd name="connisteX8" fmla="*/ 0 w 12700"/>
                <a:gd name="connsiteY8" fmla="*/ 121916 h 1270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pathLst>
                <a:path w="914400" h="914400">
                  <a:moveTo>
                    <a:pt x="0" y="121917"/>
                  </a:moveTo>
                  <a:cubicBezTo>
                    <a:pt x="0" y="54590"/>
                    <a:pt x="54590" y="0"/>
                    <a:pt x="121917" y="0"/>
                  </a:cubicBezTo>
                  <a:lnTo>
                    <a:pt x="792483" y="0"/>
                  </a:lnTo>
                  <a:cubicBezTo>
                    <a:pt x="859810" y="0"/>
                    <a:pt x="914400" y="54590"/>
                    <a:pt x="914400" y="121917"/>
                  </a:cubicBezTo>
                  <a:lnTo>
                    <a:pt x="914400" y="792483"/>
                  </a:lnTo>
                  <a:cubicBezTo>
                    <a:pt x="914400" y="859810"/>
                    <a:pt x="859810" y="914400"/>
                    <a:pt x="792483" y="914400"/>
                  </a:cubicBezTo>
                  <a:lnTo>
                    <a:pt x="121917" y="914400"/>
                  </a:lnTo>
                  <a:cubicBezTo>
                    <a:pt x="54590" y="914400"/>
                    <a:pt x="0" y="859810"/>
                    <a:pt x="0" y="792483"/>
                  </a:cubicBezTo>
                  <a:lnTo>
                    <a:pt x="0" y="1219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8" name="文本框 17"/>
            <p:cNvSpPr txBox="1"/>
            <p:nvPr>
              <p:custDataLst>
                <p:tags r:id="rId18"/>
              </p:custDataLst>
            </p:nvPr>
          </p:nvSpPr>
          <p:spPr>
            <a:xfrm>
              <a:off x="8840" y="7452"/>
              <a:ext cx="1040" cy="945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p>
              <a:pPr algn="ctr">
                <a:lnSpc>
                  <a:spcPct val="109000"/>
                </a:lnSpc>
              </a:pPr>
              <a:r>
                <a:rPr lang="en-US" altLang="en-US" sz="3600">
                  <a:solidFill>
                    <a:schemeClr val="bg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04</a:t>
              </a:r>
              <a:endParaRPr lang="en-US" altLang="en-US" sz="3600">
                <a:solidFill>
                  <a:schemeClr val="bg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9" name="文本框 18"/>
            <p:cNvSpPr txBox="1"/>
            <p:nvPr>
              <p:custDataLst>
                <p:tags r:id="rId19"/>
              </p:custDataLst>
            </p:nvPr>
          </p:nvSpPr>
          <p:spPr>
            <a:xfrm>
              <a:off x="10480" y="6840"/>
              <a:ext cx="500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11000"/>
                </a:lnSpc>
              </a:pPr>
              <a:r>
                <a:rPr lang="zh-CN" altLang="en-US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未来技术整合展望</a:t>
              </a:r>
              <a:endParaRPr lang="zh-CN" altLang="en-US" sz="2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20" name="文本框 19"/>
            <p:cNvSpPr txBox="1"/>
            <p:nvPr>
              <p:custDataLst>
                <p:tags r:id="rId20"/>
              </p:custDataLst>
            </p:nvPr>
          </p:nvSpPr>
          <p:spPr>
            <a:xfrm>
              <a:off x="10480" y="7640"/>
              <a:ext cx="4960" cy="14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zh-CN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展望未来，探讨系统如何整合人工智能、物联网等新兴技术，以提供更全面的健康管理服务。</a:t>
              </a:r>
              <a:endParaRPr lang="zh-CN" altLang="en-US" sz="16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</p:grpSp>
    </p:spTree>
    <p:custDataLst>
      <p:tags r:id="rId2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8288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2438403" y="609603"/>
            <a:ext cx="9283702" cy="761997"/>
          </a:xfrm>
          <a:noFill/>
        </p:spPr>
        <p:txBody>
          <a:bodyPr lIns="0" tIns="0" rIns="0" bIns="0" anchor="t">
            <a:noAutofit/>
          </a:bodyPr>
          <a:p>
            <a:pPr algn="l">
              <a:lnSpc>
                <a:spcPct val="114000"/>
              </a:lnSpc>
            </a:pPr>
            <a:r>
              <a:rPr lang="zh-CN" altLang="en-US" sz="4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rPr>
              <a:t>未来展望</a:t>
            </a:r>
            <a:endParaRPr lang="zh-CN" altLang="en-US" sz="4400">
              <a:solidFill>
                <a:schemeClr val="tx1"/>
              </a:solidFill>
              <a:latin typeface="Microsoft YaHei UI" panose="020B0503020204020204" charset="-122"/>
              <a:ea typeface="Microsoft YaHei UI" panose="020B0503020204020204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2292350" y="2279015"/>
            <a:ext cx="9366250" cy="3385185"/>
            <a:chOff x="3610" y="3589"/>
            <a:chExt cx="14750" cy="5331"/>
          </a:xfrm>
        </p:grpSpPr>
        <p:sp>
          <p:nvSpPr>
            <p:cNvPr id="4" name="文本框 3"/>
            <p:cNvSpPr txBox="1"/>
            <p:nvPr>
              <p:custDataLst>
                <p:tags r:id="rId4"/>
              </p:custDataLst>
            </p:nvPr>
          </p:nvSpPr>
          <p:spPr>
            <a:xfrm>
              <a:off x="3610" y="3589"/>
              <a:ext cx="2860" cy="262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p>
              <a:pPr algn="ctr">
                <a:lnSpc>
                  <a:spcPct val="109000"/>
                </a:lnSpc>
              </a:pPr>
              <a:r>
                <a:rPr lang="en-US" altLang="en-US" sz="10000">
                  <a:solidFill>
                    <a:schemeClr val="accent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01</a:t>
              </a:r>
              <a:endParaRPr lang="en-US" altLang="en-US" sz="10000">
                <a:solidFill>
                  <a:schemeClr val="accent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5" name="文本框 4"/>
            <p:cNvSpPr txBox="1"/>
            <p:nvPr>
              <p:custDataLst>
                <p:tags r:id="rId5"/>
              </p:custDataLst>
            </p:nvPr>
          </p:nvSpPr>
          <p:spPr>
            <a:xfrm>
              <a:off x="3840" y="6600"/>
              <a:ext cx="428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11000"/>
                </a:lnSpc>
              </a:pPr>
              <a:r>
                <a:rPr lang="zh-CN" altLang="en-US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技术集成与创新</a:t>
              </a:r>
              <a:endParaRPr lang="zh-CN" altLang="en-US" sz="2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6" name="文本框 5"/>
            <p:cNvSpPr txBox="1"/>
            <p:nvPr>
              <p:custDataLst>
                <p:tags r:id="rId6"/>
              </p:custDataLst>
            </p:nvPr>
          </p:nvSpPr>
          <p:spPr>
            <a:xfrm>
              <a:off x="3840" y="7480"/>
              <a:ext cx="4240" cy="14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zh-CN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未来将集成更多智能穿戴设备，实时监测老人健康状况，提供个性化健康管理方案。</a:t>
              </a:r>
              <a:endParaRPr lang="zh-CN" altLang="en-US" sz="16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7" name="文本框 6"/>
            <p:cNvSpPr txBox="1"/>
            <p:nvPr>
              <p:custDataLst>
                <p:tags r:id="rId7"/>
              </p:custDataLst>
            </p:nvPr>
          </p:nvSpPr>
          <p:spPr>
            <a:xfrm>
              <a:off x="8730" y="3589"/>
              <a:ext cx="2860" cy="262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p>
              <a:pPr algn="ctr">
                <a:lnSpc>
                  <a:spcPct val="109000"/>
                </a:lnSpc>
              </a:pPr>
              <a:r>
                <a:rPr lang="en-US" altLang="en-US" sz="10000">
                  <a:solidFill>
                    <a:schemeClr val="accent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02</a:t>
              </a:r>
              <a:endParaRPr lang="en-US" altLang="en-US" sz="10000">
                <a:solidFill>
                  <a:schemeClr val="accent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8" name="文本框 7"/>
            <p:cNvSpPr txBox="1"/>
            <p:nvPr>
              <p:custDataLst>
                <p:tags r:id="rId8"/>
              </p:custDataLst>
            </p:nvPr>
          </p:nvSpPr>
          <p:spPr>
            <a:xfrm>
              <a:off x="8960" y="6600"/>
              <a:ext cx="428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11000"/>
                </a:lnSpc>
              </a:pPr>
              <a:r>
                <a:rPr lang="zh-CN" altLang="en-US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社区服务网络扩展</a:t>
              </a:r>
              <a:endParaRPr lang="zh-CN" altLang="en-US" sz="2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9" name="文本框 8"/>
            <p:cNvSpPr txBox="1"/>
            <p:nvPr>
              <p:custDataLst>
                <p:tags r:id="rId9"/>
              </p:custDataLst>
            </p:nvPr>
          </p:nvSpPr>
          <p:spPr>
            <a:xfrm>
              <a:off x="8960" y="7480"/>
              <a:ext cx="4240" cy="14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zh-CN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计划扩展社区服务网络，与更多医疗机构合作，为老人提供更便捷的健康服务。</a:t>
              </a:r>
              <a:endParaRPr lang="zh-CN" altLang="en-US" sz="16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0" name="文本框 9"/>
            <p:cNvSpPr txBox="1"/>
            <p:nvPr>
              <p:custDataLst>
                <p:tags r:id="rId10"/>
              </p:custDataLst>
            </p:nvPr>
          </p:nvSpPr>
          <p:spPr>
            <a:xfrm>
              <a:off x="13850" y="3589"/>
              <a:ext cx="2860" cy="262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p>
              <a:pPr algn="ctr">
                <a:lnSpc>
                  <a:spcPct val="109000"/>
                </a:lnSpc>
              </a:pPr>
              <a:r>
                <a:rPr lang="en-US" altLang="en-US" sz="10000">
                  <a:solidFill>
                    <a:schemeClr val="accent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03</a:t>
              </a:r>
              <a:endParaRPr lang="en-US" altLang="en-US" sz="10000">
                <a:solidFill>
                  <a:schemeClr val="accent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1" name="文本框 10"/>
            <p:cNvSpPr txBox="1"/>
            <p:nvPr>
              <p:custDataLst>
                <p:tags r:id="rId11"/>
              </p:custDataLst>
            </p:nvPr>
          </p:nvSpPr>
          <p:spPr>
            <a:xfrm>
              <a:off x="14080" y="6600"/>
              <a:ext cx="428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11000"/>
                </a:lnSpc>
              </a:pPr>
              <a:r>
                <a:rPr lang="zh-CN" altLang="en-US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政策与资金支持</a:t>
              </a:r>
              <a:endParaRPr lang="zh-CN" altLang="en-US" sz="2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2" name="文本框 11"/>
            <p:cNvSpPr txBox="1"/>
            <p:nvPr>
              <p:custDataLst>
                <p:tags r:id="rId12"/>
              </p:custDataLst>
            </p:nvPr>
          </p:nvSpPr>
          <p:spPr>
            <a:xfrm>
              <a:off x="14080" y="7480"/>
              <a:ext cx="4240" cy="14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zh-CN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期待政府出台更多支持政策，增加资金投入，促进社区老人健康管理系统的发展与完善。</a:t>
              </a:r>
              <a:endParaRPr lang="zh-CN" altLang="en-US" sz="16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</p:grpSp>
      <p:sp>
        <p:nvSpPr>
          <p:cNvPr id="13" name="矩形 12"/>
          <p:cNvSpPr/>
          <p:nvPr>
            <p:custDataLst>
              <p:tags r:id="rId13"/>
            </p:custDataLst>
          </p:nvPr>
        </p:nvSpPr>
        <p:spPr>
          <a:xfrm>
            <a:off x="11684002" y="0"/>
            <a:ext cx="508000" cy="508000"/>
          </a:xfrm>
          <a:prstGeom prst="rect">
            <a:avLst/>
          </a:prstGeom>
          <a:solidFill>
            <a:schemeClr val="accent2"/>
          </a:soli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1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副标题 2"/>
          <p:cNvSpPr>
            <a:spLocks noGrp="1"/>
          </p:cNvSpPr>
          <p:nvPr>
            <p:ph type="subTitle" idx="13"/>
            <p:custDataLst>
              <p:tags r:id="rId1"/>
            </p:custDataLst>
          </p:nvPr>
        </p:nvSpPr>
        <p:spPr/>
        <p:txBody>
          <a:bodyPr/>
          <a:p>
            <a:r>
              <a:rPr lang="zh-CN" altLang="en-US"/>
              <a:t>THE END</a:t>
            </a:r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ctrTitle" idx="14"/>
            <p:custDataLst>
              <p:tags r:id="rId2"/>
            </p:custDataLst>
          </p:nvPr>
        </p:nvSpPr>
        <p:spPr/>
        <p:txBody>
          <a:bodyPr/>
          <a:p>
            <a:r>
              <a:rPr lang="zh-CN" altLang="en-US" sz="6300"/>
              <a:t>谢谢</a:t>
            </a:r>
            <a:endParaRPr lang="zh-CN" altLang="en-US" sz="6300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占位符 2"/>
          <p:cNvSpPr>
            <a:spLocks noGrp="1"/>
          </p:cNvSpPr>
          <p:nvPr>
            <p:ph type="body" idx="13"/>
            <p:custDataLst>
              <p:tags r:id="rId1"/>
            </p:custDataLst>
          </p:nvPr>
        </p:nvSpPr>
        <p:spPr/>
        <p:txBody>
          <a:bodyPr/>
          <a:p>
            <a:r>
              <a:rPr lang="en-US" altLang="en-US"/>
              <a:t>01</a:t>
            </a:r>
            <a:endParaRPr lang="en-US" altLang="en-US"/>
          </a:p>
        </p:txBody>
      </p:sp>
      <p:sp>
        <p:nvSpPr>
          <p:cNvPr id="4" name="标题 3"/>
          <p:cNvSpPr>
            <a:spLocks noGrp="1"/>
          </p:cNvSpPr>
          <p:nvPr>
            <p:ph type="ctrTitle" idx="14"/>
            <p:custDataLst>
              <p:tags r:id="rId2"/>
            </p:custDataLst>
          </p:nvPr>
        </p:nvSpPr>
        <p:spPr/>
        <p:txBody>
          <a:bodyPr/>
          <a:p>
            <a:r>
              <a:rPr lang="zh-CN" altLang="en-US"/>
              <a:t>开发动机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2298701" y="609603"/>
            <a:ext cx="9283702" cy="761997"/>
          </a:xfrm>
          <a:noFill/>
        </p:spPr>
        <p:txBody>
          <a:bodyPr lIns="0" tIns="0" rIns="0" bIns="0" anchor="t">
            <a:noAutofit/>
          </a:bodyPr>
          <a:p>
            <a:pPr algn="r">
              <a:lnSpc>
                <a:spcPct val="114000"/>
              </a:lnSpc>
            </a:pPr>
            <a:r>
              <a:rPr lang="zh-CN" altLang="en-US" sz="4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rPr>
              <a:t>背景介绍</a:t>
            </a:r>
            <a:endParaRPr lang="zh-CN" altLang="en-US" sz="4400">
              <a:solidFill>
                <a:schemeClr val="tx1"/>
              </a:solidFill>
              <a:latin typeface="Microsoft YaHei UI" panose="020B0503020204020204" charset="-122"/>
              <a:ea typeface="Microsoft YaHei UI" panose="020B0503020204020204" charset="-122"/>
            </a:endParaRPr>
          </a:p>
        </p:txBody>
      </p:sp>
      <p:pic>
        <p:nvPicPr>
          <p:cNvPr id="3" name="图片 2"/>
          <p:cNvPicPr/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8288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</p:pic>
      <p:grpSp>
        <p:nvGrpSpPr>
          <p:cNvPr id="28" name="组合 27"/>
          <p:cNvGrpSpPr/>
          <p:nvPr/>
        </p:nvGrpSpPr>
        <p:grpSpPr>
          <a:xfrm>
            <a:off x="609603" y="1828800"/>
            <a:ext cx="10972797" cy="4419600"/>
            <a:chOff x="960" y="2880"/>
            <a:chExt cx="17280" cy="6960"/>
          </a:xfrm>
        </p:grpSpPr>
        <p:sp>
          <p:nvSpPr>
            <p:cNvPr id="4" name="任意多边形 3"/>
            <p:cNvSpPr/>
            <p:nvPr>
              <p:custDataLst>
                <p:tags r:id="rId4"/>
              </p:custDataLst>
            </p:nvPr>
          </p:nvSpPr>
          <p:spPr>
            <a:xfrm>
              <a:off x="960" y="2880"/>
              <a:ext cx="6000" cy="3240"/>
            </a:xfrm>
            <a:custGeom>
              <a:avLst/>
              <a:gdLst>
                <a:gd name="connisteX0" fmla="*/ 0 w 52916"/>
                <a:gd name="connsiteY0" fmla="*/ 203197 h 28575"/>
                <a:gd name="connisteX1" fmla="*/ 203197 w 52916"/>
                <a:gd name="connsiteY1" fmla="*/ 0 h 28575"/>
                <a:gd name="connisteX2" fmla="*/ 3810003 w 52916"/>
                <a:gd name="connsiteY2" fmla="*/ 0 h 28575"/>
                <a:gd name="connisteX3" fmla="*/ 3810003 w 52916"/>
                <a:gd name="connsiteY3" fmla="*/ 2057400 h 28575"/>
                <a:gd name="connisteX4" fmla="*/ 203197 w 52916"/>
                <a:gd name="connsiteY4" fmla="*/ 2057400 h 28575"/>
                <a:gd name="connisteX5" fmla="*/ 0 w 52916"/>
                <a:gd name="connsiteY5" fmla="*/ 1854202 h 28575"/>
                <a:gd name="connisteX6" fmla="*/ 0 w 52916"/>
                <a:gd name="connsiteY6" fmla="*/ 203197 h 2857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pathLst>
                <a:path w="3810003" h="2057400">
                  <a:moveTo>
                    <a:pt x="0" y="203198"/>
                  </a:moveTo>
                  <a:cubicBezTo>
                    <a:pt x="0" y="90974"/>
                    <a:pt x="90974" y="0"/>
                    <a:pt x="203198" y="0"/>
                  </a:cubicBezTo>
                  <a:lnTo>
                    <a:pt x="3810003" y="0"/>
                  </a:lnTo>
                  <a:lnTo>
                    <a:pt x="3810003" y="2057400"/>
                  </a:lnTo>
                  <a:lnTo>
                    <a:pt x="203198" y="2057400"/>
                  </a:lnTo>
                  <a:cubicBezTo>
                    <a:pt x="90974" y="2057400"/>
                    <a:pt x="0" y="1966426"/>
                    <a:pt x="0" y="1854202"/>
                  </a:cubicBezTo>
                  <a:lnTo>
                    <a:pt x="0" y="203198"/>
                  </a:lnTo>
                  <a:close/>
                </a:path>
              </a:pathLst>
            </a:custGeom>
            <a:solidFill>
              <a:schemeClr val="bg2"/>
            </a:soli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" name="文本框 4"/>
            <p:cNvSpPr txBox="1"/>
            <p:nvPr>
              <p:custDataLst>
                <p:tags r:id="rId5"/>
              </p:custDataLst>
            </p:nvPr>
          </p:nvSpPr>
          <p:spPr>
            <a:xfrm>
              <a:off x="1440" y="3380"/>
              <a:ext cx="516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11000"/>
                </a:lnSpc>
              </a:pPr>
              <a:r>
                <a:rPr lang="zh-CN" altLang="en-US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人口老龄化趋势</a:t>
              </a:r>
              <a:endParaRPr lang="zh-CN" altLang="en-US" sz="2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6" name="文本框 5"/>
            <p:cNvSpPr txBox="1"/>
            <p:nvPr>
              <p:custDataLst>
                <p:tags r:id="rId6"/>
              </p:custDataLst>
            </p:nvPr>
          </p:nvSpPr>
          <p:spPr>
            <a:xfrm>
              <a:off x="1440" y="4180"/>
              <a:ext cx="5120" cy="14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zh-CN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随着全球人口老龄化加剧，社区老人健康管理需求日益增长，特别在中国尤为突出。截至</a:t>
              </a:r>
              <a:r>
                <a:rPr lang="en-US" altLang="zh-CN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2025</a:t>
              </a:r>
              <a:r>
                <a:rPr lang="zh-CN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年老年人比例约占比</a:t>
              </a:r>
              <a:r>
                <a:rPr lang="en-US" altLang="zh-CN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20%</a:t>
              </a:r>
              <a:r>
                <a:rPr lang="zh-CN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。</a:t>
              </a:r>
              <a:endParaRPr lang="zh-CN" altLang="en-US" sz="16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pic>
          <p:nvPicPr>
            <p:cNvPr id="7" name="图片 6" descr="C:/Users/Administrator/AppData/Roaming/Kingsoft/office6/wppai/generateppt/a3fe8726314ed0b0a33c1718a7291505.jpega3fe8726314ed0b0a33c1718a7291505"/>
            <p:cNvPicPr preferRelativeResize="0"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8"/>
            <a:srcRect t="2909" b="2909"/>
            <a:stretch>
              <a:fillRect/>
            </a:stretch>
          </p:blipFill>
          <p:spPr>
            <a:xfrm>
              <a:off x="6960" y="2880"/>
              <a:ext cx="2400" cy="3240"/>
            </a:xfrm>
            <a:custGeom>
              <a:avLst/>
              <a:gdLst>
                <a:gd name="connisteX0" fmla="*/ 0 w 21166"/>
                <a:gd name="connsiteY0" fmla="*/ 0 h 28575"/>
                <a:gd name="connisteX1" fmla="*/ 1320795 w 21166"/>
                <a:gd name="connsiteY1" fmla="*/ 0 h 28575"/>
                <a:gd name="connisteX2" fmla="*/ 1524003 w 21166"/>
                <a:gd name="connsiteY2" fmla="*/ 203197 h 28575"/>
                <a:gd name="connisteX3" fmla="*/ 1524003 w 21166"/>
                <a:gd name="connsiteY3" fmla="*/ 1854202 h 28575"/>
                <a:gd name="connisteX4" fmla="*/ 1320795 w 21166"/>
                <a:gd name="connsiteY4" fmla="*/ 2057400 h 28575"/>
                <a:gd name="connisteX5" fmla="*/ 0 w 21166"/>
                <a:gd name="connsiteY5" fmla="*/ 2057400 h 28575"/>
                <a:gd name="connisteX6" fmla="*/ 0 w 21166"/>
                <a:gd name="connsiteY6" fmla="*/ 0 h 2857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pathLst>
                <a:path w="1524003" h="2057400">
                  <a:moveTo>
                    <a:pt x="0" y="0"/>
                  </a:moveTo>
                  <a:lnTo>
                    <a:pt x="1320796" y="0"/>
                  </a:lnTo>
                  <a:cubicBezTo>
                    <a:pt x="1433029" y="0"/>
                    <a:pt x="1524003" y="90974"/>
                    <a:pt x="1524003" y="203198"/>
                  </a:cubicBezTo>
                  <a:lnTo>
                    <a:pt x="1524003" y="1854202"/>
                  </a:lnTo>
                  <a:cubicBezTo>
                    <a:pt x="1524003" y="1966426"/>
                    <a:pt x="1433029" y="2057400"/>
                    <a:pt x="1320796" y="2057400"/>
                  </a:cubicBezTo>
                  <a:lnTo>
                    <a:pt x="0" y="205740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9"/>
              <a:stretch>
                <a:fillRect/>
              </a:stretch>
            </a:blip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prstClr val="black"/>
                    </a:fgClr>
                  </a:pattFill>
                </a14:hiddenLine>
              </a:ext>
            </a:extLst>
          </p:spPr>
        </p:pic>
        <p:sp>
          <p:nvSpPr>
            <p:cNvPr id="10" name="任意多边形 9"/>
            <p:cNvSpPr/>
            <p:nvPr>
              <p:custDataLst>
                <p:tags r:id="rId10"/>
              </p:custDataLst>
            </p:nvPr>
          </p:nvSpPr>
          <p:spPr>
            <a:xfrm>
              <a:off x="960" y="6600"/>
              <a:ext cx="6000" cy="3240"/>
            </a:xfrm>
            <a:custGeom>
              <a:avLst/>
              <a:gdLst>
                <a:gd name="connisteX0" fmla="*/ 0 w 52916"/>
                <a:gd name="connsiteY0" fmla="*/ 203197 h 28575"/>
                <a:gd name="connisteX1" fmla="*/ 203197 w 52916"/>
                <a:gd name="connsiteY1" fmla="*/ 0 h 28575"/>
                <a:gd name="connisteX2" fmla="*/ 3810003 w 52916"/>
                <a:gd name="connsiteY2" fmla="*/ 0 h 28575"/>
                <a:gd name="connisteX3" fmla="*/ 3810003 w 52916"/>
                <a:gd name="connsiteY3" fmla="*/ 2057400 h 28575"/>
                <a:gd name="connisteX4" fmla="*/ 203197 w 52916"/>
                <a:gd name="connsiteY4" fmla="*/ 2057400 h 28575"/>
                <a:gd name="connisteX5" fmla="*/ 0 w 52916"/>
                <a:gd name="connsiteY5" fmla="*/ 1854202 h 28575"/>
                <a:gd name="connisteX6" fmla="*/ 0 w 52916"/>
                <a:gd name="connsiteY6" fmla="*/ 203197 h 2857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pathLst>
                <a:path w="3810003" h="2057400">
                  <a:moveTo>
                    <a:pt x="0" y="203198"/>
                  </a:moveTo>
                  <a:cubicBezTo>
                    <a:pt x="0" y="90974"/>
                    <a:pt x="90974" y="0"/>
                    <a:pt x="203198" y="0"/>
                  </a:cubicBezTo>
                  <a:lnTo>
                    <a:pt x="3810003" y="0"/>
                  </a:lnTo>
                  <a:lnTo>
                    <a:pt x="3810003" y="2057400"/>
                  </a:lnTo>
                  <a:lnTo>
                    <a:pt x="203198" y="2057400"/>
                  </a:lnTo>
                  <a:cubicBezTo>
                    <a:pt x="90974" y="2057400"/>
                    <a:pt x="0" y="1966426"/>
                    <a:pt x="0" y="1854202"/>
                  </a:cubicBezTo>
                  <a:lnTo>
                    <a:pt x="0" y="203198"/>
                  </a:lnTo>
                  <a:close/>
                </a:path>
              </a:pathLst>
            </a:custGeom>
            <a:solidFill>
              <a:schemeClr val="bg2"/>
            </a:soli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13" name="图片 12" descr="C:/Users/Administrator/AppData/Roaming/Kingsoft/office6/wppai/generateppt/c6643981a1f4124558cc8f681ae0014e.jpgc6643981a1f4124558cc8f681ae0014e"/>
            <p:cNvPicPr preferRelativeResize="0"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12"/>
            <a:srcRect l="18192" t="15" r="18192" b="-15"/>
            <a:stretch>
              <a:fillRect/>
            </a:stretch>
          </p:blipFill>
          <p:spPr>
            <a:xfrm>
              <a:off x="6960" y="6600"/>
              <a:ext cx="2400" cy="3240"/>
            </a:xfrm>
            <a:custGeom>
              <a:avLst/>
              <a:gdLst>
                <a:gd name="connisteX0" fmla="*/ 0 w 21166"/>
                <a:gd name="connsiteY0" fmla="*/ 0 h 28575"/>
                <a:gd name="connisteX1" fmla="*/ 1320795 w 21166"/>
                <a:gd name="connsiteY1" fmla="*/ 0 h 28575"/>
                <a:gd name="connisteX2" fmla="*/ 1524003 w 21166"/>
                <a:gd name="connsiteY2" fmla="*/ 203197 h 28575"/>
                <a:gd name="connisteX3" fmla="*/ 1524003 w 21166"/>
                <a:gd name="connsiteY3" fmla="*/ 1854202 h 28575"/>
                <a:gd name="connisteX4" fmla="*/ 1320795 w 21166"/>
                <a:gd name="connsiteY4" fmla="*/ 2057400 h 28575"/>
                <a:gd name="connisteX5" fmla="*/ 0 w 21166"/>
                <a:gd name="connsiteY5" fmla="*/ 2057400 h 28575"/>
                <a:gd name="connisteX6" fmla="*/ 0 w 21166"/>
                <a:gd name="connsiteY6" fmla="*/ 0 h 2857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pathLst>
                <a:path w="1524003" h="2057400">
                  <a:moveTo>
                    <a:pt x="0" y="0"/>
                  </a:moveTo>
                  <a:lnTo>
                    <a:pt x="1320796" y="0"/>
                  </a:lnTo>
                  <a:cubicBezTo>
                    <a:pt x="1433029" y="0"/>
                    <a:pt x="1524003" y="90974"/>
                    <a:pt x="1524003" y="203198"/>
                  </a:cubicBezTo>
                  <a:lnTo>
                    <a:pt x="1524003" y="1854202"/>
                  </a:lnTo>
                  <a:cubicBezTo>
                    <a:pt x="1524003" y="1966426"/>
                    <a:pt x="1433029" y="2057400"/>
                    <a:pt x="1320796" y="2057400"/>
                  </a:cubicBezTo>
                  <a:lnTo>
                    <a:pt x="0" y="205740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9"/>
              <a:stretch>
                <a:fillRect/>
              </a:stretch>
            </a:blip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prstClr val="black"/>
                    </a:fgClr>
                  </a:pattFill>
                </a14:hiddenLine>
              </a:ext>
            </a:extLst>
          </p:spPr>
        </p:pic>
        <p:sp>
          <p:nvSpPr>
            <p:cNvPr id="16" name="任意多边形 15"/>
            <p:cNvSpPr/>
            <p:nvPr>
              <p:custDataLst>
                <p:tags r:id="rId13"/>
              </p:custDataLst>
            </p:nvPr>
          </p:nvSpPr>
          <p:spPr>
            <a:xfrm>
              <a:off x="9840" y="2880"/>
              <a:ext cx="6001" cy="3240"/>
            </a:xfrm>
            <a:custGeom>
              <a:avLst/>
              <a:gdLst>
                <a:gd name="connisteX0" fmla="*/ 0 w 52916"/>
                <a:gd name="connsiteY0" fmla="*/ 203197 h 28575"/>
                <a:gd name="connisteX1" fmla="*/ 203197 w 52916"/>
                <a:gd name="connsiteY1" fmla="*/ 0 h 28575"/>
                <a:gd name="connisteX2" fmla="*/ 3810003 w 52916"/>
                <a:gd name="connsiteY2" fmla="*/ 0 h 28575"/>
                <a:gd name="connisteX3" fmla="*/ 3810003 w 52916"/>
                <a:gd name="connsiteY3" fmla="*/ 2057400 h 28575"/>
                <a:gd name="connisteX4" fmla="*/ 203197 w 52916"/>
                <a:gd name="connsiteY4" fmla="*/ 2057400 h 28575"/>
                <a:gd name="connisteX5" fmla="*/ 0 w 52916"/>
                <a:gd name="connsiteY5" fmla="*/ 1854202 h 28575"/>
                <a:gd name="connisteX6" fmla="*/ 0 w 52916"/>
                <a:gd name="connsiteY6" fmla="*/ 203197 h 2857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pathLst>
                <a:path w="3810003" h="2057400">
                  <a:moveTo>
                    <a:pt x="0" y="203198"/>
                  </a:moveTo>
                  <a:cubicBezTo>
                    <a:pt x="0" y="90974"/>
                    <a:pt x="90974" y="0"/>
                    <a:pt x="203198" y="0"/>
                  </a:cubicBezTo>
                  <a:lnTo>
                    <a:pt x="3810003" y="0"/>
                  </a:lnTo>
                  <a:lnTo>
                    <a:pt x="3810003" y="2057400"/>
                  </a:lnTo>
                  <a:lnTo>
                    <a:pt x="203198" y="2057400"/>
                  </a:lnTo>
                  <a:cubicBezTo>
                    <a:pt x="90974" y="2057400"/>
                    <a:pt x="0" y="1966426"/>
                    <a:pt x="0" y="1854202"/>
                  </a:cubicBezTo>
                  <a:lnTo>
                    <a:pt x="0" y="203198"/>
                  </a:lnTo>
                  <a:close/>
                </a:path>
              </a:pathLst>
            </a:custGeom>
            <a:solidFill>
              <a:schemeClr val="bg2"/>
            </a:soli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" name="文本框 10"/>
            <p:cNvSpPr txBox="1"/>
            <p:nvPr>
              <p:custDataLst>
                <p:tags r:id="rId14"/>
              </p:custDataLst>
            </p:nvPr>
          </p:nvSpPr>
          <p:spPr>
            <a:xfrm>
              <a:off x="1440" y="7100"/>
              <a:ext cx="516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11000"/>
                </a:lnSpc>
              </a:pPr>
              <a:r>
                <a:rPr lang="zh-CN" altLang="en-US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技术进步带来的机遇</a:t>
              </a:r>
              <a:endParaRPr lang="zh-CN" altLang="en-US" sz="2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2" name="文本框 11"/>
            <p:cNvSpPr txBox="1"/>
            <p:nvPr>
              <p:custDataLst>
                <p:tags r:id="rId15"/>
              </p:custDataLst>
            </p:nvPr>
          </p:nvSpPr>
          <p:spPr>
            <a:xfrm>
              <a:off x="1440" y="7900"/>
              <a:ext cx="5120" cy="14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zh-CN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信息技术的快速发展为远程医疗和健康管理提供了可能，为老人健康管理系统提供了技术基础。</a:t>
              </a:r>
              <a:endParaRPr lang="zh-CN" altLang="en-US" sz="16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pic>
          <p:nvPicPr>
            <p:cNvPr id="19" name="图片 18" descr="C:/Users/Administrator/AppData/Roaming/Kingsoft/office6/wppai/generateppt/fffc05d2f9e05168ca0efff66a72cb99.jpgfffc05d2f9e05168ca0efff66a72cb99"/>
            <p:cNvPicPr preferRelativeResize="0">
              <a:picLocks noChangeAspect="1"/>
            </p:cNvPicPr>
            <p:nvPr>
              <p:custDataLst>
                <p:tags r:id="rId16"/>
              </p:custDataLst>
            </p:nvPr>
          </p:nvPicPr>
          <p:blipFill>
            <a:blip r:embed="rId17"/>
            <a:srcRect l="12963" r="12963"/>
            <a:stretch>
              <a:fillRect/>
            </a:stretch>
          </p:blipFill>
          <p:spPr>
            <a:xfrm>
              <a:off x="15840" y="2880"/>
              <a:ext cx="2400" cy="3240"/>
            </a:xfrm>
            <a:custGeom>
              <a:avLst/>
              <a:gdLst>
                <a:gd name="connisteX0" fmla="*/ 0 w 21166"/>
                <a:gd name="connsiteY0" fmla="*/ 0 h 28575"/>
                <a:gd name="connisteX1" fmla="*/ 1320795 w 21166"/>
                <a:gd name="connsiteY1" fmla="*/ 0 h 28575"/>
                <a:gd name="connisteX2" fmla="*/ 1524003 w 21166"/>
                <a:gd name="connsiteY2" fmla="*/ 203197 h 28575"/>
                <a:gd name="connisteX3" fmla="*/ 1524003 w 21166"/>
                <a:gd name="connsiteY3" fmla="*/ 1854202 h 28575"/>
                <a:gd name="connisteX4" fmla="*/ 1320795 w 21166"/>
                <a:gd name="connsiteY4" fmla="*/ 2057400 h 28575"/>
                <a:gd name="connisteX5" fmla="*/ 0 w 21166"/>
                <a:gd name="connsiteY5" fmla="*/ 2057400 h 28575"/>
                <a:gd name="connisteX6" fmla="*/ 0 w 21166"/>
                <a:gd name="connsiteY6" fmla="*/ 0 h 2857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pathLst>
                <a:path w="1524003" h="2057400">
                  <a:moveTo>
                    <a:pt x="0" y="0"/>
                  </a:moveTo>
                  <a:lnTo>
                    <a:pt x="1320796" y="0"/>
                  </a:lnTo>
                  <a:cubicBezTo>
                    <a:pt x="1433029" y="0"/>
                    <a:pt x="1524003" y="90974"/>
                    <a:pt x="1524003" y="203198"/>
                  </a:cubicBezTo>
                  <a:lnTo>
                    <a:pt x="1524003" y="1854202"/>
                  </a:lnTo>
                  <a:cubicBezTo>
                    <a:pt x="1524003" y="1966426"/>
                    <a:pt x="1433029" y="2057400"/>
                    <a:pt x="1320796" y="2057400"/>
                  </a:cubicBezTo>
                  <a:lnTo>
                    <a:pt x="0" y="205740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9"/>
              <a:stretch>
                <a:fillRect/>
              </a:stretch>
            </a:blip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prstClr val="black"/>
                    </a:fgClr>
                  </a:pattFill>
                </a14:hiddenLine>
              </a:ext>
            </a:extLst>
          </p:spPr>
        </p:pic>
        <p:sp>
          <p:nvSpPr>
            <p:cNvPr id="22" name="任意多边形 21"/>
            <p:cNvSpPr/>
            <p:nvPr>
              <p:custDataLst>
                <p:tags r:id="rId18"/>
              </p:custDataLst>
            </p:nvPr>
          </p:nvSpPr>
          <p:spPr>
            <a:xfrm>
              <a:off x="9840" y="6600"/>
              <a:ext cx="6001" cy="3240"/>
            </a:xfrm>
            <a:custGeom>
              <a:avLst/>
              <a:gdLst>
                <a:gd name="connisteX0" fmla="*/ 0 w 52916"/>
                <a:gd name="connsiteY0" fmla="*/ 203197 h 28575"/>
                <a:gd name="connisteX1" fmla="*/ 203197 w 52916"/>
                <a:gd name="connsiteY1" fmla="*/ 0 h 28575"/>
                <a:gd name="connisteX2" fmla="*/ 3810003 w 52916"/>
                <a:gd name="connsiteY2" fmla="*/ 0 h 28575"/>
                <a:gd name="connisteX3" fmla="*/ 3810003 w 52916"/>
                <a:gd name="connsiteY3" fmla="*/ 2057400 h 28575"/>
                <a:gd name="connisteX4" fmla="*/ 203197 w 52916"/>
                <a:gd name="connsiteY4" fmla="*/ 2057400 h 28575"/>
                <a:gd name="connisteX5" fmla="*/ 0 w 52916"/>
                <a:gd name="connsiteY5" fmla="*/ 1854202 h 28575"/>
                <a:gd name="connisteX6" fmla="*/ 0 w 52916"/>
                <a:gd name="connsiteY6" fmla="*/ 203197 h 2857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pathLst>
                <a:path w="3810003" h="2057400">
                  <a:moveTo>
                    <a:pt x="0" y="203198"/>
                  </a:moveTo>
                  <a:cubicBezTo>
                    <a:pt x="0" y="90974"/>
                    <a:pt x="90974" y="0"/>
                    <a:pt x="203198" y="0"/>
                  </a:cubicBezTo>
                  <a:lnTo>
                    <a:pt x="3810003" y="0"/>
                  </a:lnTo>
                  <a:lnTo>
                    <a:pt x="3810003" y="2057400"/>
                  </a:lnTo>
                  <a:lnTo>
                    <a:pt x="203198" y="2057400"/>
                  </a:lnTo>
                  <a:cubicBezTo>
                    <a:pt x="90974" y="2057400"/>
                    <a:pt x="0" y="1966426"/>
                    <a:pt x="0" y="1854202"/>
                  </a:cubicBezTo>
                  <a:lnTo>
                    <a:pt x="0" y="203198"/>
                  </a:lnTo>
                  <a:close/>
                </a:path>
              </a:pathLst>
            </a:custGeom>
            <a:solidFill>
              <a:schemeClr val="bg2"/>
            </a:soli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25" name="图片 24" descr="C:/Users/Administrator/AppData/Roaming/Kingsoft/office6/wppai/generateppt/cfbf48c9af01d1da27f0b2c78241688e.jpgcfbf48c9af01d1da27f0b2c78241688e"/>
            <p:cNvPicPr preferRelativeResize="0">
              <a:picLocks noChangeAspect="1"/>
            </p:cNvPicPr>
            <p:nvPr>
              <p:custDataLst>
                <p:tags r:id="rId19"/>
              </p:custDataLst>
            </p:nvPr>
          </p:nvPicPr>
          <p:blipFill>
            <a:blip r:embed="rId20"/>
            <a:srcRect l="19956" r="19956"/>
            <a:stretch>
              <a:fillRect/>
            </a:stretch>
          </p:blipFill>
          <p:spPr>
            <a:xfrm>
              <a:off x="15840" y="6600"/>
              <a:ext cx="2400" cy="3240"/>
            </a:xfrm>
            <a:custGeom>
              <a:avLst/>
              <a:gdLst>
                <a:gd name="connisteX0" fmla="*/ 0 w 21166"/>
                <a:gd name="connsiteY0" fmla="*/ 0 h 28575"/>
                <a:gd name="connisteX1" fmla="*/ 1320795 w 21166"/>
                <a:gd name="connsiteY1" fmla="*/ 0 h 28575"/>
                <a:gd name="connisteX2" fmla="*/ 1524003 w 21166"/>
                <a:gd name="connsiteY2" fmla="*/ 203197 h 28575"/>
                <a:gd name="connisteX3" fmla="*/ 1524003 w 21166"/>
                <a:gd name="connsiteY3" fmla="*/ 1854202 h 28575"/>
                <a:gd name="connisteX4" fmla="*/ 1320795 w 21166"/>
                <a:gd name="connsiteY4" fmla="*/ 2057400 h 28575"/>
                <a:gd name="connisteX5" fmla="*/ 0 w 21166"/>
                <a:gd name="connsiteY5" fmla="*/ 2057400 h 28575"/>
                <a:gd name="connisteX6" fmla="*/ 0 w 21166"/>
                <a:gd name="connsiteY6" fmla="*/ 0 h 2857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pathLst>
                <a:path w="1524003" h="2057400">
                  <a:moveTo>
                    <a:pt x="0" y="0"/>
                  </a:moveTo>
                  <a:lnTo>
                    <a:pt x="1320796" y="0"/>
                  </a:lnTo>
                  <a:cubicBezTo>
                    <a:pt x="1433029" y="0"/>
                    <a:pt x="1524003" y="90974"/>
                    <a:pt x="1524003" y="203198"/>
                  </a:cubicBezTo>
                  <a:lnTo>
                    <a:pt x="1524003" y="1854202"/>
                  </a:lnTo>
                  <a:cubicBezTo>
                    <a:pt x="1524003" y="1966426"/>
                    <a:pt x="1433029" y="2057400"/>
                    <a:pt x="1320796" y="2057400"/>
                  </a:cubicBezTo>
                  <a:lnTo>
                    <a:pt x="0" y="205740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9"/>
              <a:stretch>
                <a:fillRect/>
              </a:stretch>
            </a:blip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prstClr val="black"/>
                    </a:fgClr>
                  </a:pattFill>
                </a14:hiddenLine>
              </a:ext>
            </a:extLst>
          </p:spPr>
        </p:pic>
        <p:sp>
          <p:nvSpPr>
            <p:cNvPr id="17" name="文本框 16"/>
            <p:cNvSpPr txBox="1"/>
            <p:nvPr>
              <p:custDataLst>
                <p:tags r:id="rId21"/>
              </p:custDataLst>
            </p:nvPr>
          </p:nvSpPr>
          <p:spPr>
            <a:xfrm>
              <a:off x="10320" y="3380"/>
              <a:ext cx="516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11000"/>
                </a:lnSpc>
              </a:pPr>
              <a:r>
                <a:rPr lang="zh-CN" altLang="en-US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医疗资源分配不均</a:t>
              </a:r>
              <a:endParaRPr lang="zh-CN" altLang="en-US" sz="2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8" name="文本框 17"/>
            <p:cNvSpPr txBox="1"/>
            <p:nvPr>
              <p:custDataLst>
                <p:tags r:id="rId22"/>
              </p:custDataLst>
            </p:nvPr>
          </p:nvSpPr>
          <p:spPr>
            <a:xfrm>
              <a:off x="10320" y="4180"/>
              <a:ext cx="5120" cy="14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zh-CN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城</a:t>
              </a:r>
              <a:r>
                <a:rPr lang="zh-CN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镇拥有较为完善的医疗设施和丰富的医护力量，而农村地区则面临医疗点少、专业医生短缺等问题。</a:t>
              </a:r>
              <a:endParaRPr lang="zh-CN" altLang="en-US" sz="16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23" name="文本框 22"/>
            <p:cNvSpPr txBox="1"/>
            <p:nvPr>
              <p:custDataLst>
                <p:tags r:id="rId23"/>
              </p:custDataLst>
            </p:nvPr>
          </p:nvSpPr>
          <p:spPr>
            <a:xfrm>
              <a:off x="10320" y="7100"/>
              <a:ext cx="516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11000"/>
                </a:lnSpc>
              </a:pPr>
              <a:r>
                <a:rPr lang="zh-CN" altLang="en-US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传统养老模式的局限性</a:t>
              </a:r>
              <a:endParaRPr lang="zh-CN" altLang="en-US" sz="2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24" name="文本框 23"/>
            <p:cNvSpPr txBox="1"/>
            <p:nvPr>
              <p:custDataLst>
                <p:tags r:id="rId24"/>
              </p:custDataLst>
            </p:nvPr>
          </p:nvSpPr>
          <p:spPr>
            <a:xfrm>
              <a:off x="10320" y="7900"/>
              <a:ext cx="5120" cy="14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zh-CN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传统养老模式难以满足老人多样化、个性化的健康需求，促使新型管理系统开发。</a:t>
              </a:r>
              <a:endParaRPr lang="zh-CN" altLang="en-US" sz="16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</p:grpSp>
    </p:spTree>
    <p:custDataLst>
      <p:tags r:id="rId2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 descr="C:/Users/Administrator/AppData/Roaming/Kingsoft/office6/wppai/generateppt/700feb775f5a2961faf0e75b9604cccf.jpg700feb775f5a2961faf0e75b9604cccf"/>
          <p:cNvPicPr preferRelativeResize="0"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l="13485" r="13485"/>
          <a:stretch>
            <a:fillRect/>
          </a:stretch>
        </p:blipFill>
        <p:spPr>
          <a:xfrm>
            <a:off x="609602" y="609603"/>
            <a:ext cx="5486400" cy="5638800"/>
          </a:xfrm>
          <a:custGeom>
            <a:avLst/>
            <a:gdLst>
              <a:gd name="connisteX0" fmla="*/ 0 w 76200"/>
              <a:gd name="connsiteY0" fmla="*/ 203197 h 78316"/>
              <a:gd name="connisteX1" fmla="*/ 203197 w 76200"/>
              <a:gd name="connsiteY1" fmla="*/ 0 h 78316"/>
              <a:gd name="connisteX2" fmla="*/ 5283202 w 76200"/>
              <a:gd name="connsiteY2" fmla="*/ 0 h 78316"/>
              <a:gd name="connisteX3" fmla="*/ 5486400 w 76200"/>
              <a:gd name="connsiteY3" fmla="*/ 203197 h 78316"/>
              <a:gd name="connisteX4" fmla="*/ 5486400 w 76200"/>
              <a:gd name="connsiteY4" fmla="*/ 5435595 h 78316"/>
              <a:gd name="connisteX5" fmla="*/ 5283202 w 76200"/>
              <a:gd name="connsiteY5" fmla="*/ 5638803 h 78316"/>
              <a:gd name="connisteX6" fmla="*/ 203197 w 76200"/>
              <a:gd name="connsiteY6" fmla="*/ 5638803 h 78316"/>
              <a:gd name="connisteX7" fmla="*/ 0 w 76200"/>
              <a:gd name="connsiteY7" fmla="*/ 5435595 h 78316"/>
              <a:gd name="connisteX8" fmla="*/ 0 w 76200"/>
              <a:gd name="connsiteY8" fmla="*/ 203197 h 78316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486400" h="5638803">
                <a:moveTo>
                  <a:pt x="0" y="203198"/>
                </a:moveTo>
                <a:cubicBezTo>
                  <a:pt x="0" y="90974"/>
                  <a:pt x="90974" y="0"/>
                  <a:pt x="203198" y="0"/>
                </a:cubicBezTo>
                <a:lnTo>
                  <a:pt x="5283202" y="0"/>
                </a:lnTo>
                <a:cubicBezTo>
                  <a:pt x="5395426" y="0"/>
                  <a:pt x="5486400" y="90974"/>
                  <a:pt x="5486400" y="203198"/>
                </a:cubicBezTo>
                <a:lnTo>
                  <a:pt x="5486400" y="5435596"/>
                </a:lnTo>
                <a:cubicBezTo>
                  <a:pt x="5486400" y="5547829"/>
                  <a:pt x="5395426" y="5638803"/>
                  <a:pt x="5283202" y="5638803"/>
                </a:cubicBezTo>
                <a:lnTo>
                  <a:pt x="203198" y="5638803"/>
                </a:lnTo>
                <a:cubicBezTo>
                  <a:pt x="90974" y="5638803"/>
                  <a:pt x="0" y="5547829"/>
                  <a:pt x="0" y="5435596"/>
                </a:cubicBezTo>
                <a:lnTo>
                  <a:pt x="0" y="203198"/>
                </a:lnTo>
                <a:close/>
              </a:path>
            </a:pathLst>
          </a:custGeom>
          <a:blipFill rotWithShape="1">
            <a:blip r:embed="rId3"/>
            <a:stretch>
              <a:fillRect/>
            </a:stretch>
          </a:blip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prstClr val="black"/>
                  </a:fgClr>
                </a:pattFill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6705597" y="609603"/>
            <a:ext cx="5016499" cy="1524003"/>
          </a:xfrm>
          <a:noFill/>
        </p:spPr>
        <p:txBody>
          <a:bodyPr lIns="0" tIns="0" rIns="0" bIns="0" anchor="t">
            <a:noAutofit/>
          </a:bodyPr>
          <a:p>
            <a:pPr algn="l">
              <a:lnSpc>
                <a:spcPct val="114000"/>
              </a:lnSpc>
            </a:pPr>
            <a:r>
              <a:rPr lang="zh-CN" altLang="en-US" sz="4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rPr>
              <a:t>现状问题分析</a:t>
            </a:r>
            <a:endParaRPr lang="zh-CN" altLang="en-US" sz="4400">
              <a:solidFill>
                <a:schemeClr val="tx1"/>
              </a:solidFill>
              <a:latin typeface="Microsoft YaHei UI" panose="020B0503020204020204" charset="-122"/>
              <a:ea typeface="Microsoft YaHei UI" panose="020B0503020204020204" charset="-122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6705600" y="2286000"/>
            <a:ext cx="4953000" cy="3962400"/>
            <a:chOff x="10560" y="3600"/>
            <a:chExt cx="7800" cy="6240"/>
          </a:xfrm>
        </p:grpSpPr>
        <p:sp>
          <p:nvSpPr>
            <p:cNvPr id="7" name="任意多边形 6"/>
            <p:cNvSpPr/>
            <p:nvPr>
              <p:custDataLst>
                <p:tags r:id="rId5"/>
              </p:custDataLst>
            </p:nvPr>
          </p:nvSpPr>
          <p:spPr>
            <a:xfrm>
              <a:off x="10560" y="3600"/>
              <a:ext cx="81" cy="1759"/>
            </a:xfrm>
            <a:custGeom>
              <a:avLst/>
              <a:gdLst>
                <a:gd name="connisteX0" fmla="*/ 0 w 705"/>
                <a:gd name="connsiteY0" fmla="*/ 25402 h 15522"/>
                <a:gd name="connisteX1" fmla="*/ 25402 w 705"/>
                <a:gd name="connsiteY1" fmla="*/ 0 h 15522"/>
                <a:gd name="connisteX2" fmla="*/ 25402 w 705"/>
                <a:gd name="connsiteY2" fmla="*/ 0 h 15522"/>
                <a:gd name="connisteX3" fmla="*/ 50804 w 705"/>
                <a:gd name="connsiteY3" fmla="*/ 25402 h 15522"/>
                <a:gd name="connisteX4" fmla="*/ 50804 w 705"/>
                <a:gd name="connsiteY4" fmla="*/ 1092195 h 15522"/>
                <a:gd name="connisteX5" fmla="*/ 25402 w 705"/>
                <a:gd name="connsiteY5" fmla="*/ 1117597 h 15522"/>
                <a:gd name="connisteX6" fmla="*/ 25402 w 705"/>
                <a:gd name="connsiteY6" fmla="*/ 1117597 h 15522"/>
                <a:gd name="connisteX7" fmla="*/ 0 w 705"/>
                <a:gd name="connsiteY7" fmla="*/ 1092195 h 15522"/>
                <a:gd name="connisteX8" fmla="*/ 0 w 705"/>
                <a:gd name="connsiteY8" fmla="*/ 25402 h 15522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pathLst>
                <a:path w="50804" h="1117598">
                  <a:moveTo>
                    <a:pt x="0" y="25402"/>
                  </a:moveTo>
                  <a:cubicBezTo>
                    <a:pt x="0" y="11375"/>
                    <a:pt x="11375" y="0"/>
                    <a:pt x="25402" y="0"/>
                  </a:cubicBezTo>
                  <a:lnTo>
                    <a:pt x="25402" y="0"/>
                  </a:lnTo>
                  <a:cubicBezTo>
                    <a:pt x="39429" y="0"/>
                    <a:pt x="50804" y="11375"/>
                    <a:pt x="50804" y="25402"/>
                  </a:cubicBezTo>
                  <a:lnTo>
                    <a:pt x="50804" y="1092196"/>
                  </a:lnTo>
                  <a:cubicBezTo>
                    <a:pt x="50804" y="1106232"/>
                    <a:pt x="39429" y="1117598"/>
                    <a:pt x="25402" y="1117598"/>
                  </a:cubicBezTo>
                  <a:lnTo>
                    <a:pt x="25402" y="1117598"/>
                  </a:lnTo>
                  <a:cubicBezTo>
                    <a:pt x="11375" y="1117598"/>
                    <a:pt x="0" y="1106232"/>
                    <a:pt x="0" y="1092196"/>
                  </a:cubicBezTo>
                  <a:lnTo>
                    <a:pt x="0" y="25402"/>
                  </a:ln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" name="任意多边形 9"/>
            <p:cNvSpPr/>
            <p:nvPr>
              <p:custDataLst>
                <p:tags r:id="rId6"/>
              </p:custDataLst>
            </p:nvPr>
          </p:nvSpPr>
          <p:spPr>
            <a:xfrm>
              <a:off x="10560" y="5840"/>
              <a:ext cx="81" cy="1760"/>
            </a:xfrm>
            <a:custGeom>
              <a:avLst/>
              <a:gdLst>
                <a:gd name="connisteX0" fmla="*/ 0 w 705"/>
                <a:gd name="connsiteY0" fmla="*/ 25402 h 15522"/>
                <a:gd name="connisteX1" fmla="*/ 25402 w 705"/>
                <a:gd name="connsiteY1" fmla="*/ 0 h 15522"/>
                <a:gd name="connisteX2" fmla="*/ 25402 w 705"/>
                <a:gd name="connsiteY2" fmla="*/ 0 h 15522"/>
                <a:gd name="connisteX3" fmla="*/ 50804 w 705"/>
                <a:gd name="connsiteY3" fmla="*/ 25402 h 15522"/>
                <a:gd name="connisteX4" fmla="*/ 50804 w 705"/>
                <a:gd name="connsiteY4" fmla="*/ 1092195 h 15522"/>
                <a:gd name="connisteX5" fmla="*/ 25402 w 705"/>
                <a:gd name="connsiteY5" fmla="*/ 1117597 h 15522"/>
                <a:gd name="connisteX6" fmla="*/ 25402 w 705"/>
                <a:gd name="connsiteY6" fmla="*/ 1117597 h 15522"/>
                <a:gd name="connisteX7" fmla="*/ 0 w 705"/>
                <a:gd name="connsiteY7" fmla="*/ 1092195 h 15522"/>
                <a:gd name="connisteX8" fmla="*/ 0 w 705"/>
                <a:gd name="connsiteY8" fmla="*/ 25402 h 15522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pathLst>
                <a:path w="50804" h="1117598">
                  <a:moveTo>
                    <a:pt x="0" y="25402"/>
                  </a:moveTo>
                  <a:cubicBezTo>
                    <a:pt x="0" y="11375"/>
                    <a:pt x="11375" y="0"/>
                    <a:pt x="25402" y="0"/>
                  </a:cubicBezTo>
                  <a:lnTo>
                    <a:pt x="25402" y="0"/>
                  </a:lnTo>
                  <a:cubicBezTo>
                    <a:pt x="39429" y="0"/>
                    <a:pt x="50804" y="11375"/>
                    <a:pt x="50804" y="25402"/>
                  </a:cubicBezTo>
                  <a:lnTo>
                    <a:pt x="50804" y="1092196"/>
                  </a:lnTo>
                  <a:cubicBezTo>
                    <a:pt x="50804" y="1106232"/>
                    <a:pt x="39429" y="1117598"/>
                    <a:pt x="25402" y="1117598"/>
                  </a:cubicBezTo>
                  <a:lnTo>
                    <a:pt x="25402" y="1117598"/>
                  </a:lnTo>
                  <a:cubicBezTo>
                    <a:pt x="11375" y="1117598"/>
                    <a:pt x="0" y="1106232"/>
                    <a:pt x="0" y="1092196"/>
                  </a:cubicBezTo>
                  <a:lnTo>
                    <a:pt x="0" y="25402"/>
                  </a:ln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>
              <p:custDataLst>
                <p:tags r:id="rId7"/>
              </p:custDataLst>
            </p:nvPr>
          </p:nvSpPr>
          <p:spPr>
            <a:xfrm>
              <a:off x="10800" y="3600"/>
              <a:ext cx="756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11000"/>
                </a:lnSpc>
              </a:pPr>
              <a:r>
                <a:rPr lang="zh-CN" altLang="en-US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老年人健康数据管理不足</a:t>
              </a:r>
              <a:endParaRPr lang="zh-CN" altLang="en-US" sz="2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9" name="文本框 8"/>
            <p:cNvSpPr txBox="1"/>
            <p:nvPr>
              <p:custDataLst>
                <p:tags r:id="rId8"/>
              </p:custDataLst>
            </p:nvPr>
          </p:nvSpPr>
          <p:spPr>
            <a:xfrm>
              <a:off x="10800" y="4400"/>
              <a:ext cx="7520" cy="96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zh-CN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目前社区对老年人健康数据的收集和管理不够系统，导致无法提供针对性的健康指导。</a:t>
              </a:r>
              <a:endParaRPr lang="zh-CN" altLang="en-US" sz="16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3" name="任意多边形 12"/>
            <p:cNvSpPr/>
            <p:nvPr>
              <p:custDataLst>
                <p:tags r:id="rId9"/>
              </p:custDataLst>
            </p:nvPr>
          </p:nvSpPr>
          <p:spPr>
            <a:xfrm>
              <a:off x="10560" y="8080"/>
              <a:ext cx="81" cy="1760"/>
            </a:xfrm>
            <a:custGeom>
              <a:avLst/>
              <a:gdLst>
                <a:gd name="connisteX0" fmla="*/ 0 w 705"/>
                <a:gd name="connsiteY0" fmla="*/ 25402 h 15522"/>
                <a:gd name="connisteX1" fmla="*/ 25402 w 705"/>
                <a:gd name="connsiteY1" fmla="*/ 0 h 15522"/>
                <a:gd name="connisteX2" fmla="*/ 25402 w 705"/>
                <a:gd name="connsiteY2" fmla="*/ 0 h 15522"/>
                <a:gd name="connisteX3" fmla="*/ 50804 w 705"/>
                <a:gd name="connsiteY3" fmla="*/ 25402 h 15522"/>
                <a:gd name="connisteX4" fmla="*/ 50804 w 705"/>
                <a:gd name="connsiteY4" fmla="*/ 1092195 h 15522"/>
                <a:gd name="connisteX5" fmla="*/ 25402 w 705"/>
                <a:gd name="connsiteY5" fmla="*/ 1117597 h 15522"/>
                <a:gd name="connisteX6" fmla="*/ 25402 w 705"/>
                <a:gd name="connsiteY6" fmla="*/ 1117597 h 15522"/>
                <a:gd name="connisteX7" fmla="*/ 0 w 705"/>
                <a:gd name="connsiteY7" fmla="*/ 1092195 h 15522"/>
                <a:gd name="connisteX8" fmla="*/ 0 w 705"/>
                <a:gd name="connsiteY8" fmla="*/ 25402 h 15522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pathLst>
                <a:path w="50804" h="1117598">
                  <a:moveTo>
                    <a:pt x="0" y="25402"/>
                  </a:moveTo>
                  <a:cubicBezTo>
                    <a:pt x="0" y="11375"/>
                    <a:pt x="11375" y="0"/>
                    <a:pt x="25402" y="0"/>
                  </a:cubicBezTo>
                  <a:lnTo>
                    <a:pt x="25402" y="0"/>
                  </a:lnTo>
                  <a:cubicBezTo>
                    <a:pt x="39429" y="0"/>
                    <a:pt x="50804" y="11375"/>
                    <a:pt x="50804" y="25402"/>
                  </a:cubicBezTo>
                  <a:lnTo>
                    <a:pt x="50804" y="1092196"/>
                  </a:lnTo>
                  <a:cubicBezTo>
                    <a:pt x="50804" y="1106232"/>
                    <a:pt x="39429" y="1117598"/>
                    <a:pt x="25402" y="1117598"/>
                  </a:cubicBezTo>
                  <a:lnTo>
                    <a:pt x="25402" y="1117598"/>
                  </a:lnTo>
                  <a:cubicBezTo>
                    <a:pt x="11375" y="1117598"/>
                    <a:pt x="0" y="1106232"/>
                    <a:pt x="0" y="1092196"/>
                  </a:cubicBezTo>
                  <a:lnTo>
                    <a:pt x="0" y="25402"/>
                  </a:ln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" name="文本框 10"/>
            <p:cNvSpPr txBox="1"/>
            <p:nvPr>
              <p:custDataLst>
                <p:tags r:id="rId10"/>
              </p:custDataLst>
            </p:nvPr>
          </p:nvSpPr>
          <p:spPr>
            <a:xfrm>
              <a:off x="10800" y="5840"/>
              <a:ext cx="756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11000"/>
                </a:lnSpc>
              </a:pPr>
              <a:r>
                <a:rPr lang="zh-CN" altLang="en-US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缺乏有效的健康监测工具</a:t>
              </a:r>
              <a:endParaRPr lang="zh-CN" altLang="en-US" sz="2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2" name="文本框 11"/>
            <p:cNvSpPr txBox="1"/>
            <p:nvPr>
              <p:custDataLst>
                <p:tags r:id="rId11"/>
              </p:custDataLst>
            </p:nvPr>
          </p:nvSpPr>
          <p:spPr>
            <a:xfrm>
              <a:off x="10800" y="6640"/>
              <a:ext cx="7520" cy="96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zh-CN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老年人群体中普遍缺乏便捷、高效的健康监测工具，难以实时跟踪健康状况。</a:t>
              </a:r>
              <a:endParaRPr lang="zh-CN" altLang="en-US" sz="16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4" name="文本框 13"/>
            <p:cNvSpPr txBox="1"/>
            <p:nvPr>
              <p:custDataLst>
                <p:tags r:id="rId12"/>
              </p:custDataLst>
            </p:nvPr>
          </p:nvSpPr>
          <p:spPr>
            <a:xfrm>
              <a:off x="10800" y="8080"/>
              <a:ext cx="756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11000"/>
                </a:lnSpc>
              </a:pPr>
              <a:r>
                <a:rPr lang="zh-CN" altLang="en-US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社区服务资源分配不均</a:t>
              </a:r>
              <a:endParaRPr lang="zh-CN" altLang="en-US" sz="2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5" name="文本框 14"/>
            <p:cNvSpPr txBox="1"/>
            <p:nvPr>
              <p:custDataLst>
                <p:tags r:id="rId13"/>
              </p:custDataLst>
            </p:nvPr>
          </p:nvSpPr>
          <p:spPr>
            <a:xfrm>
              <a:off x="10800" y="8880"/>
              <a:ext cx="7520" cy="96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zh-CN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社区内针对老年人的健康服务资源分配不均，部分老年人难以获得及时的医疗和护理服务。</a:t>
              </a:r>
              <a:endParaRPr lang="zh-CN" altLang="en-US" sz="16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</p:grpSp>
      <p:sp>
        <p:nvSpPr>
          <p:cNvPr id="17" name="文本框 16"/>
          <p:cNvSpPr txBox="1"/>
          <p:nvPr/>
        </p:nvSpPr>
        <p:spPr>
          <a:xfrm>
            <a:off x="7100570" y="154813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</p:spTree>
    <p:custDataLst>
      <p:tags r:id="rId1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9600" y="609600"/>
            <a:ext cx="3783965" cy="1524000"/>
          </a:xfrm>
          <a:noFill/>
        </p:spPr>
        <p:txBody>
          <a:bodyPr lIns="0" tIns="0" rIns="0" bIns="0" anchor="t">
            <a:noAutofit/>
          </a:bodyPr>
          <a:p>
            <a:pPr algn="l">
              <a:lnSpc>
                <a:spcPct val="114000"/>
              </a:lnSpc>
            </a:pPr>
            <a:r>
              <a:rPr lang="zh-CN" altLang="en-US" sz="4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rPr>
              <a:t>解决方案概述</a:t>
            </a:r>
            <a:endParaRPr lang="zh-CN" altLang="en-US" sz="4400">
              <a:solidFill>
                <a:schemeClr val="tx1"/>
              </a:solidFill>
              <a:latin typeface="Microsoft YaHei UI" panose="020B0503020204020204" charset="-122"/>
              <a:ea typeface="Microsoft YaHei UI" panose="020B0503020204020204" charset="-122"/>
            </a:endParaRPr>
          </a:p>
        </p:txBody>
      </p:sp>
      <p:sp>
        <p:nvSpPr>
          <p:cNvPr id="3" name="矩形 2"/>
          <p:cNvSpPr/>
          <p:nvPr>
            <p:custDataLst>
              <p:tags r:id="rId2"/>
            </p:custDataLst>
          </p:nvPr>
        </p:nvSpPr>
        <p:spPr>
          <a:xfrm>
            <a:off x="0" y="0"/>
            <a:ext cx="508000" cy="508000"/>
          </a:xfrm>
          <a:prstGeom prst="rect">
            <a:avLst/>
          </a:prstGeom>
          <a:solidFill>
            <a:schemeClr val="accent2"/>
          </a:soli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13" name="组合 12"/>
          <p:cNvGrpSpPr/>
          <p:nvPr/>
        </p:nvGrpSpPr>
        <p:grpSpPr>
          <a:xfrm>
            <a:off x="4648200" y="660400"/>
            <a:ext cx="7010400" cy="1422400"/>
            <a:chOff x="7320" y="1040"/>
            <a:chExt cx="11040" cy="2240"/>
          </a:xfrm>
        </p:grpSpPr>
        <p:sp>
          <p:nvSpPr>
            <p:cNvPr id="4" name="任意多边形 3"/>
            <p:cNvSpPr/>
            <p:nvPr>
              <p:custDataLst>
                <p:tags r:id="rId3"/>
              </p:custDataLst>
            </p:nvPr>
          </p:nvSpPr>
          <p:spPr>
            <a:xfrm>
              <a:off x="7320" y="1040"/>
              <a:ext cx="81" cy="2241"/>
            </a:xfrm>
            <a:custGeom>
              <a:avLst/>
              <a:gdLst>
                <a:gd name="connisteX0" fmla="*/ 0 w 705"/>
                <a:gd name="connsiteY0" fmla="*/ 25402 h 19755"/>
                <a:gd name="connisteX1" fmla="*/ 25402 w 705"/>
                <a:gd name="connsiteY1" fmla="*/ 0 h 19755"/>
                <a:gd name="connisteX2" fmla="*/ 25402 w 705"/>
                <a:gd name="connsiteY2" fmla="*/ 0 h 19755"/>
                <a:gd name="connisteX3" fmla="*/ 50804 w 705"/>
                <a:gd name="connsiteY3" fmla="*/ 25402 h 19755"/>
                <a:gd name="connisteX4" fmla="*/ 50804 w 705"/>
                <a:gd name="connsiteY4" fmla="*/ 1397002 h 19755"/>
                <a:gd name="connisteX5" fmla="*/ 25402 w 705"/>
                <a:gd name="connsiteY5" fmla="*/ 1422404 h 19755"/>
                <a:gd name="connisteX6" fmla="*/ 25402 w 705"/>
                <a:gd name="connsiteY6" fmla="*/ 1422404 h 19755"/>
                <a:gd name="connisteX7" fmla="*/ 0 w 705"/>
                <a:gd name="connsiteY7" fmla="*/ 1397002 h 19755"/>
                <a:gd name="connisteX8" fmla="*/ 0 w 705"/>
                <a:gd name="connsiteY8" fmla="*/ 25402 h 1975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pathLst>
                <a:path w="50804" h="1422404">
                  <a:moveTo>
                    <a:pt x="0" y="25402"/>
                  </a:moveTo>
                  <a:cubicBezTo>
                    <a:pt x="0" y="11375"/>
                    <a:pt x="11375" y="0"/>
                    <a:pt x="25402" y="0"/>
                  </a:cubicBezTo>
                  <a:lnTo>
                    <a:pt x="25402" y="0"/>
                  </a:lnTo>
                  <a:cubicBezTo>
                    <a:pt x="39429" y="0"/>
                    <a:pt x="50804" y="11375"/>
                    <a:pt x="50804" y="25402"/>
                  </a:cubicBezTo>
                  <a:lnTo>
                    <a:pt x="50804" y="1397002"/>
                  </a:lnTo>
                  <a:cubicBezTo>
                    <a:pt x="50804" y="1411038"/>
                    <a:pt x="39429" y="1422404"/>
                    <a:pt x="25402" y="1422404"/>
                  </a:cubicBezTo>
                  <a:lnTo>
                    <a:pt x="25402" y="1422404"/>
                  </a:lnTo>
                  <a:cubicBezTo>
                    <a:pt x="11375" y="1422404"/>
                    <a:pt x="0" y="1411038"/>
                    <a:pt x="0" y="1397002"/>
                  </a:cubicBezTo>
                  <a:lnTo>
                    <a:pt x="0" y="25402"/>
                  </a:ln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" name="文本框 4"/>
            <p:cNvSpPr txBox="1"/>
            <p:nvPr>
              <p:custDataLst>
                <p:tags r:id="rId4"/>
              </p:custDataLst>
            </p:nvPr>
          </p:nvSpPr>
          <p:spPr>
            <a:xfrm>
              <a:off x="7560" y="1040"/>
              <a:ext cx="510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11000"/>
                </a:lnSpc>
              </a:pPr>
              <a:r>
                <a:rPr lang="zh-CN" altLang="en-US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提高生活质量</a:t>
              </a:r>
              <a:endParaRPr lang="zh-CN" altLang="en-US" sz="2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6" name="文本框 5"/>
            <p:cNvSpPr txBox="1"/>
            <p:nvPr>
              <p:custDataLst>
                <p:tags r:id="rId5"/>
              </p:custDataLst>
            </p:nvPr>
          </p:nvSpPr>
          <p:spPr>
            <a:xfrm>
              <a:off x="7560" y="1840"/>
              <a:ext cx="5060" cy="14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zh-CN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通过智能穿戴设备监测老人健康状况，实时反馈，帮助老人享受更安全、便捷的生活。</a:t>
              </a:r>
              <a:endParaRPr lang="zh-CN" altLang="en-US" sz="16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7" name="任意多边形 6"/>
            <p:cNvSpPr/>
            <p:nvPr>
              <p:custDataLst>
                <p:tags r:id="rId6"/>
              </p:custDataLst>
            </p:nvPr>
          </p:nvSpPr>
          <p:spPr>
            <a:xfrm>
              <a:off x="13020" y="1040"/>
              <a:ext cx="80" cy="2241"/>
            </a:xfrm>
            <a:custGeom>
              <a:avLst/>
              <a:gdLst>
                <a:gd name="connisteX0" fmla="*/ 0 w 705"/>
                <a:gd name="connsiteY0" fmla="*/ 25402 h 19755"/>
                <a:gd name="connisteX1" fmla="*/ 25402 w 705"/>
                <a:gd name="connsiteY1" fmla="*/ 0 h 19755"/>
                <a:gd name="connisteX2" fmla="*/ 25402 w 705"/>
                <a:gd name="connsiteY2" fmla="*/ 0 h 19755"/>
                <a:gd name="connisteX3" fmla="*/ 50804 w 705"/>
                <a:gd name="connsiteY3" fmla="*/ 25402 h 19755"/>
                <a:gd name="connisteX4" fmla="*/ 50804 w 705"/>
                <a:gd name="connsiteY4" fmla="*/ 1397002 h 19755"/>
                <a:gd name="connisteX5" fmla="*/ 25402 w 705"/>
                <a:gd name="connsiteY5" fmla="*/ 1422404 h 19755"/>
                <a:gd name="connisteX6" fmla="*/ 25402 w 705"/>
                <a:gd name="connsiteY6" fmla="*/ 1422404 h 19755"/>
                <a:gd name="connisteX7" fmla="*/ 0 w 705"/>
                <a:gd name="connsiteY7" fmla="*/ 1397002 h 19755"/>
                <a:gd name="connisteX8" fmla="*/ 0 w 705"/>
                <a:gd name="connsiteY8" fmla="*/ 25402 h 1975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pathLst>
                <a:path w="50804" h="1422404">
                  <a:moveTo>
                    <a:pt x="0" y="25402"/>
                  </a:moveTo>
                  <a:cubicBezTo>
                    <a:pt x="0" y="11375"/>
                    <a:pt x="11375" y="0"/>
                    <a:pt x="25402" y="0"/>
                  </a:cubicBezTo>
                  <a:lnTo>
                    <a:pt x="25402" y="0"/>
                  </a:lnTo>
                  <a:cubicBezTo>
                    <a:pt x="39429" y="0"/>
                    <a:pt x="50804" y="11375"/>
                    <a:pt x="50804" y="25402"/>
                  </a:cubicBezTo>
                  <a:lnTo>
                    <a:pt x="50804" y="1397002"/>
                  </a:lnTo>
                  <a:cubicBezTo>
                    <a:pt x="50804" y="1411038"/>
                    <a:pt x="39429" y="1422404"/>
                    <a:pt x="25402" y="1422404"/>
                  </a:cubicBezTo>
                  <a:lnTo>
                    <a:pt x="25402" y="1422404"/>
                  </a:lnTo>
                  <a:cubicBezTo>
                    <a:pt x="11375" y="1422404"/>
                    <a:pt x="0" y="1411038"/>
                    <a:pt x="0" y="1397002"/>
                  </a:cubicBezTo>
                  <a:lnTo>
                    <a:pt x="0" y="25402"/>
                  </a:ln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>
              <p:custDataLst>
                <p:tags r:id="rId7"/>
              </p:custDataLst>
            </p:nvPr>
          </p:nvSpPr>
          <p:spPr>
            <a:xfrm>
              <a:off x="13260" y="1040"/>
              <a:ext cx="510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11000"/>
                </a:lnSpc>
              </a:pPr>
              <a:r>
                <a:rPr lang="zh-CN" altLang="en-US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促进家庭和谐</a:t>
              </a:r>
              <a:endParaRPr lang="zh-CN" altLang="en-US" sz="2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9" name="文本框 8"/>
            <p:cNvSpPr txBox="1"/>
            <p:nvPr>
              <p:custDataLst>
                <p:tags r:id="rId8"/>
              </p:custDataLst>
            </p:nvPr>
          </p:nvSpPr>
          <p:spPr>
            <a:xfrm>
              <a:off x="13260" y="1840"/>
              <a:ext cx="5060" cy="14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zh-CN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系统提供健康数据分析，让家庭成员更好地了解老人健康状况，增进家庭成员间的沟通与关怀。</a:t>
              </a:r>
              <a:endParaRPr lang="zh-CN" altLang="en-US" sz="16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</p:grpSp>
      <p:pic>
        <p:nvPicPr>
          <p:cNvPr id="10" name="图片 9" descr="C:/Users/Administrator/AppData/Roaming/Kingsoft/office6/wppai/generateppt/9659ca8c-672d-4e1f-8c50-62df8f0356c2.jpg9659ca8c-672d-4e1f-8c50-62df8f0356c2"/>
          <p:cNvPicPr preferRelativeResize="0"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rcRect l="909" r="909"/>
          <a:stretch>
            <a:fillRect/>
          </a:stretch>
        </p:blipFill>
        <p:spPr>
          <a:xfrm>
            <a:off x="609603" y="2590797"/>
            <a:ext cx="10972800" cy="3657600"/>
          </a:xfrm>
          <a:custGeom>
            <a:avLst/>
            <a:gdLst>
              <a:gd name="connisteX0" fmla="*/ 0 w 152400"/>
              <a:gd name="connsiteY0" fmla="*/ 203197 h 50800"/>
              <a:gd name="connisteX1" fmla="*/ 203197 w 152400"/>
              <a:gd name="connsiteY1" fmla="*/ 0 h 50800"/>
              <a:gd name="connisteX2" fmla="*/ 10769602 w 152400"/>
              <a:gd name="connsiteY2" fmla="*/ 0 h 50800"/>
              <a:gd name="connisteX3" fmla="*/ 10972800 w 152400"/>
              <a:gd name="connsiteY3" fmla="*/ 203197 h 50800"/>
              <a:gd name="connisteX4" fmla="*/ 10972800 w 152400"/>
              <a:gd name="connsiteY4" fmla="*/ 3454402 h 50800"/>
              <a:gd name="connisteX5" fmla="*/ 10769602 w 152400"/>
              <a:gd name="connsiteY5" fmla="*/ 3657600 h 50800"/>
              <a:gd name="connisteX6" fmla="*/ 203197 w 152400"/>
              <a:gd name="connsiteY6" fmla="*/ 3657600 h 50800"/>
              <a:gd name="connisteX7" fmla="*/ 0 w 152400"/>
              <a:gd name="connsiteY7" fmla="*/ 3454402 h 50800"/>
              <a:gd name="connisteX8" fmla="*/ 0 w 152400"/>
              <a:gd name="connsiteY8" fmla="*/ 203197 h 50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0972800" h="3657600">
                <a:moveTo>
                  <a:pt x="0" y="203198"/>
                </a:moveTo>
                <a:cubicBezTo>
                  <a:pt x="0" y="90974"/>
                  <a:pt x="90974" y="0"/>
                  <a:pt x="203198" y="0"/>
                </a:cubicBezTo>
                <a:lnTo>
                  <a:pt x="10769602" y="0"/>
                </a:lnTo>
                <a:cubicBezTo>
                  <a:pt x="10881826" y="0"/>
                  <a:pt x="10972800" y="90974"/>
                  <a:pt x="10972800" y="203198"/>
                </a:cubicBezTo>
                <a:lnTo>
                  <a:pt x="10972800" y="3454402"/>
                </a:lnTo>
                <a:cubicBezTo>
                  <a:pt x="10972800" y="3566626"/>
                  <a:pt x="10881826" y="3657600"/>
                  <a:pt x="10769602" y="3657600"/>
                </a:cubicBezTo>
                <a:lnTo>
                  <a:pt x="203198" y="3657600"/>
                </a:lnTo>
                <a:cubicBezTo>
                  <a:pt x="90974" y="3657600"/>
                  <a:pt x="0" y="3566626"/>
                  <a:pt x="0" y="3454402"/>
                </a:cubicBezTo>
                <a:lnTo>
                  <a:pt x="0" y="203198"/>
                </a:lnTo>
                <a:close/>
              </a:path>
            </a:pathLst>
          </a:custGeom>
          <a:blipFill rotWithShape="1">
            <a:blip r:embed="rId11"/>
            <a:stretch>
              <a:fillRect/>
            </a:stretch>
          </a:blip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prstClr val="black"/>
                  </a:fgClr>
                </a:pattFill>
              </a14:hiddenLine>
            </a:ext>
          </a:extLst>
        </p:spPr>
      </p:pic>
    </p:spTree>
    <p:custDataLst>
      <p:tags r:id="rId1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idx="13"/>
            <p:custDataLst>
              <p:tags r:id="rId1"/>
            </p:custDataLst>
          </p:nvPr>
        </p:nvSpPr>
        <p:spPr/>
        <p:txBody>
          <a:bodyPr/>
          <a:p>
            <a:r>
              <a:rPr lang="en-US" altLang="en-US"/>
              <a:t>02</a:t>
            </a:r>
            <a:endParaRPr lang="en-US" altLang="en-US"/>
          </a:p>
        </p:txBody>
      </p:sp>
      <p:sp>
        <p:nvSpPr>
          <p:cNvPr id="3" name="标题 2"/>
          <p:cNvSpPr>
            <a:spLocks noGrp="1"/>
          </p:cNvSpPr>
          <p:nvPr>
            <p:ph type="ctrTitle" idx="14"/>
            <p:custDataLst>
              <p:tags r:id="rId2"/>
            </p:custDataLst>
          </p:nvPr>
        </p:nvSpPr>
        <p:spPr/>
        <p:txBody>
          <a:bodyPr/>
          <a:p>
            <a:r>
              <a:rPr lang="zh-CN" altLang="en-US"/>
              <a:t>系统功能与特点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8288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2438403" y="609603"/>
            <a:ext cx="9283702" cy="761997"/>
          </a:xfrm>
          <a:noFill/>
        </p:spPr>
        <p:txBody>
          <a:bodyPr lIns="0" tIns="0" rIns="0" bIns="0" anchor="t">
            <a:noAutofit/>
          </a:bodyPr>
          <a:p>
            <a:pPr algn="l">
              <a:lnSpc>
                <a:spcPct val="114000"/>
              </a:lnSpc>
            </a:pPr>
            <a:r>
              <a:rPr lang="zh-CN" altLang="en-US" sz="4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rPr>
              <a:t>健康数据管理功能</a:t>
            </a:r>
            <a:endParaRPr lang="zh-CN" altLang="en-US" sz="4400">
              <a:solidFill>
                <a:schemeClr val="tx1"/>
              </a:solidFill>
              <a:latin typeface="Microsoft YaHei UI" panose="020B0503020204020204" charset="-122"/>
              <a:ea typeface="Microsoft YaHei UI" panose="020B0503020204020204" charset="-122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2438400" y="2311402"/>
            <a:ext cx="9220200" cy="3454402"/>
            <a:chOff x="3840" y="3640"/>
            <a:chExt cx="14520" cy="5440"/>
          </a:xfrm>
        </p:grpSpPr>
        <p:pic>
          <p:nvPicPr>
            <p:cNvPr id="4" name="图片 3" descr="C:/Users/Administrator/AppData/Roaming/Kingsoft/office6/wppai/generateppt/b916111e-ba42-4df6-ac61-936b6f631602.jpgb916111e-ba42-4df6-ac61-936b6f631602"/>
            <p:cNvPicPr preferRelativeResize="0"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5"/>
            <a:srcRect/>
            <a:stretch>
              <a:fillRect/>
            </a:stretch>
          </p:blipFill>
          <p:spPr>
            <a:xfrm>
              <a:off x="3840" y="3800"/>
              <a:ext cx="1919" cy="1919"/>
            </a:xfrm>
            <a:custGeom>
              <a:avLst/>
              <a:gdLst>
                <a:gd name="connisteX0" fmla="*/ 0 w 16933"/>
                <a:gd name="connsiteY0" fmla="*/ 609603 h 16933"/>
                <a:gd name="connisteX1" fmla="*/ 609603 w 16933"/>
                <a:gd name="connsiteY1" fmla="*/ 0 h 16933"/>
                <a:gd name="connisteX2" fmla="*/ 609603 w 16933"/>
                <a:gd name="connsiteY2" fmla="*/ 0 h 16933"/>
                <a:gd name="connisteX3" fmla="*/ 1219196 w 16933"/>
                <a:gd name="connsiteY3" fmla="*/ 609603 h 16933"/>
                <a:gd name="connisteX4" fmla="*/ 1219196 w 16933"/>
                <a:gd name="connsiteY4" fmla="*/ 609603 h 16933"/>
                <a:gd name="connisteX5" fmla="*/ 609603 w 16933"/>
                <a:gd name="connsiteY5" fmla="*/ 1219196 h 16933"/>
                <a:gd name="connisteX6" fmla="*/ 609603 w 16933"/>
                <a:gd name="connsiteY6" fmla="*/ 1219196 h 16933"/>
                <a:gd name="connisteX7" fmla="*/ 0 w 16933"/>
                <a:gd name="connsiteY7" fmla="*/ 609603 h 16933"/>
                <a:gd name="connisteX8" fmla="*/ 0 w 16933"/>
                <a:gd name="connsiteY8" fmla="*/ 609603 h 16933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pathLst>
                <a:path w="1219197" h="1219197">
                  <a:moveTo>
                    <a:pt x="0" y="609603"/>
                  </a:moveTo>
                  <a:cubicBezTo>
                    <a:pt x="0" y="272930"/>
                    <a:pt x="272930" y="0"/>
                    <a:pt x="609603" y="0"/>
                  </a:cubicBezTo>
                  <a:lnTo>
                    <a:pt x="609603" y="0"/>
                  </a:lnTo>
                  <a:cubicBezTo>
                    <a:pt x="946276" y="0"/>
                    <a:pt x="1219197" y="272930"/>
                    <a:pt x="1219197" y="609603"/>
                  </a:cubicBezTo>
                  <a:lnTo>
                    <a:pt x="1219197" y="609603"/>
                  </a:lnTo>
                  <a:cubicBezTo>
                    <a:pt x="1219197" y="946276"/>
                    <a:pt x="946276" y="1219197"/>
                    <a:pt x="609603" y="1219197"/>
                  </a:cubicBezTo>
                  <a:lnTo>
                    <a:pt x="609603" y="1219197"/>
                  </a:lnTo>
                  <a:cubicBezTo>
                    <a:pt x="272930" y="1219197"/>
                    <a:pt x="0" y="946276"/>
                    <a:pt x="0" y="609603"/>
                  </a:cubicBezTo>
                  <a:lnTo>
                    <a:pt x="0" y="609603"/>
                  </a:lnTo>
                  <a:close/>
                </a:path>
              </a:pathLst>
            </a:custGeom>
            <a:blipFill rotWithShape="1">
              <a:blip r:embed="rId6"/>
              <a:stretch>
                <a:fillRect/>
              </a:stretch>
            </a:blip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prstClr val="black"/>
                    </a:fgClr>
                  </a:pattFill>
                </a14:hiddenLine>
              </a:ext>
            </a:extLst>
          </p:spPr>
        </p:pic>
        <p:pic>
          <p:nvPicPr>
            <p:cNvPr id="9" name="图片 8" descr="C:/Users/Administrator/AppData/Roaming/Kingsoft/office6/wppai/generateppt/daa19fac-d10d-4612-bcb8-9b743d108963.jpgdaa19fac-d10d-4612-bcb8-9b743d108963"/>
            <p:cNvPicPr preferRelativeResize="0"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8"/>
            <a:srcRect/>
            <a:stretch>
              <a:fillRect/>
            </a:stretch>
          </p:blipFill>
          <p:spPr>
            <a:xfrm>
              <a:off x="3840" y="7000"/>
              <a:ext cx="1919" cy="1919"/>
            </a:xfrm>
            <a:custGeom>
              <a:avLst/>
              <a:gdLst>
                <a:gd name="connisteX0" fmla="*/ 0 w 16933"/>
                <a:gd name="connsiteY0" fmla="*/ 609603 h 16933"/>
                <a:gd name="connisteX1" fmla="*/ 609603 w 16933"/>
                <a:gd name="connsiteY1" fmla="*/ 0 h 16933"/>
                <a:gd name="connisteX2" fmla="*/ 609603 w 16933"/>
                <a:gd name="connsiteY2" fmla="*/ 0 h 16933"/>
                <a:gd name="connisteX3" fmla="*/ 1219196 w 16933"/>
                <a:gd name="connsiteY3" fmla="*/ 609603 h 16933"/>
                <a:gd name="connisteX4" fmla="*/ 1219196 w 16933"/>
                <a:gd name="connsiteY4" fmla="*/ 609603 h 16933"/>
                <a:gd name="connisteX5" fmla="*/ 609603 w 16933"/>
                <a:gd name="connsiteY5" fmla="*/ 1219196 h 16933"/>
                <a:gd name="connisteX6" fmla="*/ 609603 w 16933"/>
                <a:gd name="connsiteY6" fmla="*/ 1219196 h 16933"/>
                <a:gd name="connisteX7" fmla="*/ 0 w 16933"/>
                <a:gd name="connsiteY7" fmla="*/ 609603 h 16933"/>
                <a:gd name="connisteX8" fmla="*/ 0 w 16933"/>
                <a:gd name="connsiteY8" fmla="*/ 609603 h 16933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pathLst>
                <a:path w="1219197" h="1219197">
                  <a:moveTo>
                    <a:pt x="0" y="609603"/>
                  </a:moveTo>
                  <a:cubicBezTo>
                    <a:pt x="0" y="272930"/>
                    <a:pt x="272930" y="0"/>
                    <a:pt x="609603" y="0"/>
                  </a:cubicBezTo>
                  <a:lnTo>
                    <a:pt x="609603" y="0"/>
                  </a:lnTo>
                  <a:cubicBezTo>
                    <a:pt x="946276" y="0"/>
                    <a:pt x="1219197" y="272930"/>
                    <a:pt x="1219197" y="609603"/>
                  </a:cubicBezTo>
                  <a:lnTo>
                    <a:pt x="1219197" y="609603"/>
                  </a:lnTo>
                  <a:cubicBezTo>
                    <a:pt x="1219197" y="946276"/>
                    <a:pt x="946276" y="1219197"/>
                    <a:pt x="609603" y="1219197"/>
                  </a:cubicBezTo>
                  <a:lnTo>
                    <a:pt x="609603" y="1219197"/>
                  </a:lnTo>
                  <a:cubicBezTo>
                    <a:pt x="272930" y="1219197"/>
                    <a:pt x="0" y="946276"/>
                    <a:pt x="0" y="609603"/>
                  </a:cubicBezTo>
                  <a:lnTo>
                    <a:pt x="0" y="609603"/>
                  </a:lnTo>
                  <a:close/>
                </a:path>
              </a:pathLst>
            </a:custGeom>
            <a:blipFill rotWithShape="1">
              <a:blip r:embed="rId6"/>
              <a:stretch>
                <a:fillRect/>
              </a:stretch>
            </a:blip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prstClr val="black"/>
                    </a:fgClr>
                  </a:pattFill>
                </a14:hiddenLine>
              </a:ext>
            </a:extLst>
          </p:spPr>
        </p:pic>
        <p:sp>
          <p:nvSpPr>
            <p:cNvPr id="7" name="文本框 6"/>
            <p:cNvSpPr txBox="1"/>
            <p:nvPr>
              <p:custDataLst>
                <p:tags r:id="rId9"/>
              </p:custDataLst>
            </p:nvPr>
          </p:nvSpPr>
          <p:spPr>
            <a:xfrm>
              <a:off x="6160" y="3640"/>
              <a:ext cx="452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11000"/>
                </a:lnSpc>
              </a:pPr>
              <a:r>
                <a:rPr lang="zh-CN" altLang="en-US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实时健康监测</a:t>
              </a:r>
              <a:endParaRPr lang="zh-CN" altLang="en-US" sz="2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pic>
          <p:nvPicPr>
            <p:cNvPr id="14" name="图片 13" descr="C:/Users/Administrator/AppData/Roaming/Kingsoft/office6/wppai/generateppt/a40d71a0-a35b-499c-b18e-2ffdd9833f9d.jpga40d71a0-a35b-499c-b18e-2ffdd9833f9d"/>
            <p:cNvPicPr preferRelativeResize="0"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11"/>
            <a:srcRect/>
            <a:stretch>
              <a:fillRect/>
            </a:stretch>
          </p:blipFill>
          <p:spPr>
            <a:xfrm>
              <a:off x="11520" y="3800"/>
              <a:ext cx="1919" cy="1919"/>
            </a:xfrm>
            <a:custGeom>
              <a:avLst/>
              <a:gdLst>
                <a:gd name="connisteX0" fmla="*/ 0 w 16933"/>
                <a:gd name="connsiteY0" fmla="*/ 609603 h 16933"/>
                <a:gd name="connisteX1" fmla="*/ 609603 w 16933"/>
                <a:gd name="connsiteY1" fmla="*/ 0 h 16933"/>
                <a:gd name="connisteX2" fmla="*/ 609603 w 16933"/>
                <a:gd name="connsiteY2" fmla="*/ 0 h 16933"/>
                <a:gd name="connisteX3" fmla="*/ 1219196 w 16933"/>
                <a:gd name="connsiteY3" fmla="*/ 609603 h 16933"/>
                <a:gd name="connisteX4" fmla="*/ 1219196 w 16933"/>
                <a:gd name="connsiteY4" fmla="*/ 609603 h 16933"/>
                <a:gd name="connisteX5" fmla="*/ 609603 w 16933"/>
                <a:gd name="connsiteY5" fmla="*/ 1219196 h 16933"/>
                <a:gd name="connisteX6" fmla="*/ 609603 w 16933"/>
                <a:gd name="connsiteY6" fmla="*/ 1219196 h 16933"/>
                <a:gd name="connisteX7" fmla="*/ 0 w 16933"/>
                <a:gd name="connsiteY7" fmla="*/ 609603 h 16933"/>
                <a:gd name="connisteX8" fmla="*/ 0 w 16933"/>
                <a:gd name="connsiteY8" fmla="*/ 609603 h 16933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pathLst>
                <a:path w="1219197" h="1219197">
                  <a:moveTo>
                    <a:pt x="0" y="609603"/>
                  </a:moveTo>
                  <a:cubicBezTo>
                    <a:pt x="0" y="272930"/>
                    <a:pt x="272930" y="0"/>
                    <a:pt x="609603" y="0"/>
                  </a:cubicBezTo>
                  <a:lnTo>
                    <a:pt x="609603" y="0"/>
                  </a:lnTo>
                  <a:cubicBezTo>
                    <a:pt x="946276" y="0"/>
                    <a:pt x="1219197" y="272930"/>
                    <a:pt x="1219197" y="609603"/>
                  </a:cubicBezTo>
                  <a:lnTo>
                    <a:pt x="1219197" y="609603"/>
                  </a:lnTo>
                  <a:cubicBezTo>
                    <a:pt x="1219197" y="946276"/>
                    <a:pt x="946276" y="1219197"/>
                    <a:pt x="609603" y="1219197"/>
                  </a:cubicBezTo>
                  <a:lnTo>
                    <a:pt x="609603" y="1219197"/>
                  </a:lnTo>
                  <a:cubicBezTo>
                    <a:pt x="272930" y="1219197"/>
                    <a:pt x="0" y="946276"/>
                    <a:pt x="0" y="609603"/>
                  </a:cubicBezTo>
                  <a:lnTo>
                    <a:pt x="0" y="609603"/>
                  </a:lnTo>
                  <a:close/>
                </a:path>
              </a:pathLst>
            </a:custGeom>
            <a:blipFill rotWithShape="1">
              <a:blip r:embed="rId6"/>
              <a:stretch>
                <a:fillRect/>
              </a:stretch>
            </a:blip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prstClr val="black"/>
                    </a:fgClr>
                  </a:pattFill>
                </a14:hiddenLine>
              </a:ext>
            </a:extLst>
          </p:spPr>
        </p:pic>
        <p:sp>
          <p:nvSpPr>
            <p:cNvPr id="8" name="文本框 7"/>
            <p:cNvSpPr txBox="1"/>
            <p:nvPr>
              <p:custDataLst>
                <p:tags r:id="rId12"/>
              </p:custDataLst>
            </p:nvPr>
          </p:nvSpPr>
          <p:spPr>
            <a:xfrm>
              <a:off x="6160" y="4440"/>
              <a:ext cx="4480" cy="14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zh-CN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系统负责对接第三方完成老年人健康数据的</a:t>
              </a:r>
              <a:r>
                <a:rPr lang="zh-CN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上传。</a:t>
              </a:r>
              <a:endParaRPr lang="zh-CN" altLang="en-US" sz="16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pic>
          <p:nvPicPr>
            <p:cNvPr id="19" name="图片 18" descr="C:/Users/Administrator/AppData/Roaming/Kingsoft/office6/wppai/generateppt/e6f049da-872d-46b7-b043-2dd55a1661d1.jpge6f049da-872d-46b7-b043-2dd55a1661d1"/>
            <p:cNvPicPr preferRelativeResize="0">
              <a:picLocks noChangeAspect="1"/>
            </p:cNvPicPr>
            <p:nvPr>
              <p:custDataLst>
                <p:tags r:id="rId13"/>
              </p:custDataLst>
            </p:nvPr>
          </p:nvPicPr>
          <p:blipFill>
            <a:blip r:embed="rId14"/>
            <a:srcRect/>
            <a:stretch>
              <a:fillRect/>
            </a:stretch>
          </p:blipFill>
          <p:spPr>
            <a:xfrm>
              <a:off x="11520" y="7000"/>
              <a:ext cx="1919" cy="1919"/>
            </a:xfrm>
            <a:custGeom>
              <a:avLst/>
              <a:gdLst>
                <a:gd name="connisteX0" fmla="*/ 0 w 16933"/>
                <a:gd name="connsiteY0" fmla="*/ 609603 h 16933"/>
                <a:gd name="connisteX1" fmla="*/ 609603 w 16933"/>
                <a:gd name="connsiteY1" fmla="*/ 0 h 16933"/>
                <a:gd name="connisteX2" fmla="*/ 609603 w 16933"/>
                <a:gd name="connsiteY2" fmla="*/ 0 h 16933"/>
                <a:gd name="connisteX3" fmla="*/ 1219196 w 16933"/>
                <a:gd name="connsiteY3" fmla="*/ 609603 h 16933"/>
                <a:gd name="connisteX4" fmla="*/ 1219196 w 16933"/>
                <a:gd name="connsiteY4" fmla="*/ 609603 h 16933"/>
                <a:gd name="connisteX5" fmla="*/ 609603 w 16933"/>
                <a:gd name="connsiteY5" fmla="*/ 1219196 h 16933"/>
                <a:gd name="connisteX6" fmla="*/ 609603 w 16933"/>
                <a:gd name="connsiteY6" fmla="*/ 1219196 h 16933"/>
                <a:gd name="connisteX7" fmla="*/ 0 w 16933"/>
                <a:gd name="connsiteY7" fmla="*/ 609603 h 16933"/>
                <a:gd name="connisteX8" fmla="*/ 0 w 16933"/>
                <a:gd name="connsiteY8" fmla="*/ 609603 h 16933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pathLst>
                <a:path w="1219197" h="1219197">
                  <a:moveTo>
                    <a:pt x="0" y="609603"/>
                  </a:moveTo>
                  <a:cubicBezTo>
                    <a:pt x="0" y="272930"/>
                    <a:pt x="272930" y="0"/>
                    <a:pt x="609603" y="0"/>
                  </a:cubicBezTo>
                  <a:lnTo>
                    <a:pt x="609603" y="0"/>
                  </a:lnTo>
                  <a:cubicBezTo>
                    <a:pt x="946276" y="0"/>
                    <a:pt x="1219197" y="272930"/>
                    <a:pt x="1219197" y="609603"/>
                  </a:cubicBezTo>
                  <a:lnTo>
                    <a:pt x="1219197" y="609603"/>
                  </a:lnTo>
                  <a:cubicBezTo>
                    <a:pt x="1219197" y="946276"/>
                    <a:pt x="946276" y="1219197"/>
                    <a:pt x="609603" y="1219197"/>
                  </a:cubicBezTo>
                  <a:lnTo>
                    <a:pt x="609603" y="1219197"/>
                  </a:lnTo>
                  <a:cubicBezTo>
                    <a:pt x="272930" y="1219197"/>
                    <a:pt x="0" y="946276"/>
                    <a:pt x="0" y="609603"/>
                  </a:cubicBezTo>
                  <a:lnTo>
                    <a:pt x="0" y="609603"/>
                  </a:lnTo>
                  <a:close/>
                </a:path>
              </a:pathLst>
            </a:custGeom>
            <a:blipFill rotWithShape="1">
              <a:blip r:embed="rId6"/>
              <a:stretch>
                <a:fillRect/>
              </a:stretch>
            </a:blip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prstClr val="black"/>
                    </a:fgClr>
                  </a:pattFill>
                </a14:hiddenLine>
              </a:ext>
            </a:extLst>
          </p:spPr>
        </p:pic>
        <p:sp>
          <p:nvSpPr>
            <p:cNvPr id="12" name="文本框 11"/>
            <p:cNvSpPr txBox="1"/>
            <p:nvPr>
              <p:custDataLst>
                <p:tags r:id="rId15"/>
              </p:custDataLst>
            </p:nvPr>
          </p:nvSpPr>
          <p:spPr>
            <a:xfrm>
              <a:off x="6160" y="6840"/>
              <a:ext cx="452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11000"/>
                </a:lnSpc>
              </a:pPr>
              <a:r>
                <a:rPr lang="zh-CN" altLang="en-US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个性化健康建议</a:t>
              </a:r>
              <a:endParaRPr lang="zh-CN" altLang="en-US" sz="2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3" name="文本框 12"/>
            <p:cNvSpPr txBox="1"/>
            <p:nvPr>
              <p:custDataLst>
                <p:tags r:id="rId16"/>
              </p:custDataLst>
            </p:nvPr>
          </p:nvSpPr>
          <p:spPr>
            <a:xfrm>
              <a:off x="6160" y="7640"/>
              <a:ext cx="4480" cy="14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zh-CN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根据老人的健康数据，系统提供个性化的饮食、运动建议。</a:t>
              </a:r>
              <a:endParaRPr lang="zh-CN" altLang="en-US" sz="16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7" name="文本框 16"/>
            <p:cNvSpPr txBox="1"/>
            <p:nvPr>
              <p:custDataLst>
                <p:tags r:id="rId17"/>
              </p:custDataLst>
            </p:nvPr>
          </p:nvSpPr>
          <p:spPr>
            <a:xfrm>
              <a:off x="13840" y="3640"/>
              <a:ext cx="452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11000"/>
                </a:lnSpc>
              </a:pPr>
              <a:r>
                <a:rPr lang="zh-CN" altLang="en-US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历史健康数据分析</a:t>
              </a:r>
              <a:endParaRPr lang="zh-CN" altLang="en-US" sz="2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8" name="文本框 17"/>
            <p:cNvSpPr txBox="1"/>
            <p:nvPr>
              <p:custDataLst>
                <p:tags r:id="rId18"/>
              </p:custDataLst>
            </p:nvPr>
          </p:nvSpPr>
          <p:spPr>
            <a:xfrm>
              <a:off x="13840" y="4440"/>
              <a:ext cx="4480" cy="14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zh-CN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通过分析老人的历史健康数据，预测潜在健康风险，为医疗决策提供依据。</a:t>
              </a:r>
              <a:endParaRPr lang="zh-CN" altLang="en-US" sz="16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22" name="文本框 21"/>
            <p:cNvSpPr txBox="1"/>
            <p:nvPr>
              <p:custDataLst>
                <p:tags r:id="rId19"/>
              </p:custDataLst>
            </p:nvPr>
          </p:nvSpPr>
          <p:spPr>
            <a:xfrm>
              <a:off x="13840" y="6840"/>
              <a:ext cx="452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11000"/>
                </a:lnSpc>
              </a:pPr>
              <a:r>
                <a:rPr lang="zh-CN" altLang="en-US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子女绑定</a:t>
              </a:r>
              <a:r>
                <a:rPr lang="zh-CN" altLang="en-US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观测</a:t>
              </a:r>
              <a:endParaRPr lang="zh-CN" altLang="en-US" sz="2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23" name="文本框 22"/>
            <p:cNvSpPr txBox="1"/>
            <p:nvPr>
              <p:custDataLst>
                <p:tags r:id="rId20"/>
              </p:custDataLst>
            </p:nvPr>
          </p:nvSpPr>
          <p:spPr>
            <a:xfrm>
              <a:off x="13840" y="7640"/>
              <a:ext cx="4480" cy="14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zh-CN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老年人绑定了的子女可以实时的观测到他的身体</a:t>
              </a:r>
              <a:r>
                <a:rPr lang="zh-CN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状态。</a:t>
              </a:r>
              <a:endParaRPr lang="zh-CN" altLang="en-US" sz="16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</p:grpSp>
    </p:spTree>
    <p:custDataLst>
      <p:tags r:id="rId2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0362565" y="0"/>
            <a:ext cx="18288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609603" y="609603"/>
            <a:ext cx="9283702" cy="761997"/>
          </a:xfrm>
          <a:noFill/>
        </p:spPr>
        <p:txBody>
          <a:bodyPr lIns="0" tIns="0" rIns="0" bIns="0" anchor="t">
            <a:noAutofit/>
          </a:bodyPr>
          <a:p>
            <a:pPr algn="l">
              <a:lnSpc>
                <a:spcPct val="114000"/>
              </a:lnSpc>
            </a:pPr>
            <a:r>
              <a:rPr lang="zh-CN" altLang="en-US" sz="4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rPr>
              <a:t>智能健康建议功能</a:t>
            </a:r>
            <a:endParaRPr lang="zh-CN" altLang="en-US" sz="4400">
              <a:solidFill>
                <a:schemeClr val="tx1"/>
              </a:solidFill>
              <a:latin typeface="Microsoft YaHei UI" panose="020B0503020204020204" charset="-122"/>
              <a:ea typeface="Microsoft YaHei UI" panose="020B0503020204020204" charset="-122"/>
            </a:endParaRPr>
          </a:p>
        </p:txBody>
      </p:sp>
      <p:sp>
        <p:nvSpPr>
          <p:cNvPr id="4" name="矩形 3"/>
          <p:cNvSpPr/>
          <p:nvPr>
            <p:custDataLst>
              <p:tags r:id="rId4"/>
            </p:custDataLst>
          </p:nvPr>
        </p:nvSpPr>
        <p:spPr>
          <a:xfrm>
            <a:off x="0" y="0"/>
            <a:ext cx="508000" cy="508000"/>
          </a:xfrm>
          <a:prstGeom prst="rect">
            <a:avLst/>
          </a:prstGeom>
          <a:solidFill>
            <a:schemeClr val="accent2"/>
          </a:soli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17" name="组合 16"/>
          <p:cNvGrpSpPr/>
          <p:nvPr/>
        </p:nvGrpSpPr>
        <p:grpSpPr>
          <a:xfrm>
            <a:off x="609600" y="1828800"/>
            <a:ext cx="9144002" cy="4419600"/>
            <a:chOff x="960" y="2880"/>
            <a:chExt cx="14400" cy="6960"/>
          </a:xfrm>
        </p:grpSpPr>
        <p:sp>
          <p:nvSpPr>
            <p:cNvPr id="5" name="任意多边形 4"/>
            <p:cNvSpPr/>
            <p:nvPr>
              <p:custDataLst>
                <p:tags r:id="rId5"/>
              </p:custDataLst>
            </p:nvPr>
          </p:nvSpPr>
          <p:spPr>
            <a:xfrm>
              <a:off x="960" y="2880"/>
              <a:ext cx="5600" cy="3240"/>
            </a:xfrm>
            <a:custGeom>
              <a:avLst/>
              <a:gdLst>
                <a:gd name="connisteX0" fmla="*/ 0 w 49388"/>
                <a:gd name="connsiteY0" fmla="*/ 203197 h 28575"/>
                <a:gd name="connisteX1" fmla="*/ 203197 w 49388"/>
                <a:gd name="connsiteY1" fmla="*/ 0 h 28575"/>
                <a:gd name="connisteX2" fmla="*/ 3556001 w 49388"/>
                <a:gd name="connsiteY2" fmla="*/ 0 h 28575"/>
                <a:gd name="connisteX3" fmla="*/ 3556001 w 49388"/>
                <a:gd name="connsiteY3" fmla="*/ 2057400 h 28575"/>
                <a:gd name="connisteX4" fmla="*/ 203197 w 49388"/>
                <a:gd name="connsiteY4" fmla="*/ 2057400 h 28575"/>
                <a:gd name="connisteX5" fmla="*/ 0 w 49388"/>
                <a:gd name="connsiteY5" fmla="*/ 1854202 h 28575"/>
                <a:gd name="connisteX6" fmla="*/ 0 w 49388"/>
                <a:gd name="connsiteY6" fmla="*/ 203197 h 2857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pathLst>
                <a:path w="3556001" h="2057400">
                  <a:moveTo>
                    <a:pt x="0" y="203198"/>
                  </a:moveTo>
                  <a:cubicBezTo>
                    <a:pt x="0" y="90974"/>
                    <a:pt x="90974" y="0"/>
                    <a:pt x="203198" y="0"/>
                  </a:cubicBezTo>
                  <a:lnTo>
                    <a:pt x="3556001" y="0"/>
                  </a:lnTo>
                  <a:lnTo>
                    <a:pt x="3556001" y="2057400"/>
                  </a:lnTo>
                  <a:lnTo>
                    <a:pt x="203198" y="2057400"/>
                  </a:lnTo>
                  <a:cubicBezTo>
                    <a:pt x="90974" y="2057400"/>
                    <a:pt x="0" y="1966426"/>
                    <a:pt x="0" y="1854202"/>
                  </a:cubicBezTo>
                  <a:lnTo>
                    <a:pt x="0" y="203198"/>
                  </a:lnTo>
                  <a:close/>
                </a:path>
              </a:pathLst>
            </a:custGeom>
            <a:solidFill>
              <a:schemeClr val="bg2"/>
            </a:soli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" name="文本框 5"/>
            <p:cNvSpPr txBox="1"/>
            <p:nvPr>
              <p:custDataLst>
                <p:tags r:id="rId6"/>
              </p:custDataLst>
            </p:nvPr>
          </p:nvSpPr>
          <p:spPr>
            <a:xfrm>
              <a:off x="1440" y="3340"/>
              <a:ext cx="476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11000"/>
                </a:lnSpc>
              </a:pPr>
              <a:r>
                <a:rPr lang="zh-CN" altLang="en-US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个性化健康计划</a:t>
              </a:r>
              <a:endParaRPr lang="zh-CN" altLang="en-US" sz="2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7" name="文本框 6"/>
            <p:cNvSpPr txBox="1"/>
            <p:nvPr>
              <p:custDataLst>
                <p:tags r:id="rId7"/>
              </p:custDataLst>
            </p:nvPr>
          </p:nvSpPr>
          <p:spPr>
            <a:xfrm>
              <a:off x="1440" y="4220"/>
              <a:ext cx="4720" cy="14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zh-CN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根据老人的健康数据和生活习惯，系统提供定制化的饮食和运动建议。</a:t>
              </a:r>
              <a:endParaRPr lang="zh-CN" altLang="en-US" sz="16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pic>
          <p:nvPicPr>
            <p:cNvPr id="8" name="图片 7" descr="C:/Users/Administrator/AppData/Roaming/Kingsoft/office6/wppai/generateppt/70135db1-f160-4f66-8a6e-938290c4cbf4.jpg70135db1-f160-4f66-8a6e-938290c4cbf4"/>
            <p:cNvPicPr preferRelativeResize="0"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9"/>
            <a:srcRect l="858" r="858"/>
            <a:stretch>
              <a:fillRect/>
            </a:stretch>
          </p:blipFill>
          <p:spPr>
            <a:xfrm>
              <a:off x="6560" y="2880"/>
              <a:ext cx="8799" cy="3240"/>
            </a:xfrm>
            <a:custGeom>
              <a:avLst/>
              <a:gdLst>
                <a:gd name="connisteX0" fmla="*/ 0 w 77611"/>
                <a:gd name="connsiteY0" fmla="*/ 0 h 28575"/>
                <a:gd name="connisteX1" fmla="*/ 5384801 w 77611"/>
                <a:gd name="connsiteY1" fmla="*/ 0 h 28575"/>
                <a:gd name="connisteX2" fmla="*/ 5587998 w 77611"/>
                <a:gd name="connsiteY2" fmla="*/ 203197 h 28575"/>
                <a:gd name="connisteX3" fmla="*/ 5587998 w 77611"/>
                <a:gd name="connsiteY3" fmla="*/ 1854202 h 28575"/>
                <a:gd name="connisteX4" fmla="*/ 5384801 w 77611"/>
                <a:gd name="connsiteY4" fmla="*/ 2057400 h 28575"/>
                <a:gd name="connisteX5" fmla="*/ 0 w 77611"/>
                <a:gd name="connsiteY5" fmla="*/ 2057400 h 28575"/>
                <a:gd name="connisteX6" fmla="*/ 0 w 77611"/>
                <a:gd name="connsiteY6" fmla="*/ 0 h 2857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pathLst>
                <a:path w="5587999" h="2057400">
                  <a:moveTo>
                    <a:pt x="0" y="0"/>
                  </a:moveTo>
                  <a:lnTo>
                    <a:pt x="5384801" y="0"/>
                  </a:lnTo>
                  <a:cubicBezTo>
                    <a:pt x="5497025" y="0"/>
                    <a:pt x="5587999" y="90974"/>
                    <a:pt x="5587999" y="203198"/>
                  </a:cubicBezTo>
                  <a:lnTo>
                    <a:pt x="5587999" y="1854202"/>
                  </a:lnTo>
                  <a:cubicBezTo>
                    <a:pt x="5587999" y="1966426"/>
                    <a:pt x="5497025" y="2057400"/>
                    <a:pt x="5384801" y="2057400"/>
                  </a:cubicBezTo>
                  <a:lnTo>
                    <a:pt x="0" y="205740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10"/>
              <a:stretch>
                <a:fillRect/>
              </a:stretch>
            </a:blip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prstClr val="black"/>
                    </a:fgClr>
                  </a:pattFill>
                </a14:hiddenLine>
              </a:ext>
            </a:extLst>
          </p:spPr>
        </p:pic>
        <p:pic>
          <p:nvPicPr>
            <p:cNvPr id="11" name="图片 10" descr="C:/Users/Administrator/AppData/Roaming/Kingsoft/office6/wppai/generateppt/6628787f-4789-48b1-a08e-69dabad9487f.jpg6628787f-4789-48b1-a08e-69dabad9487f"/>
            <p:cNvPicPr preferRelativeResize="0"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12"/>
            <a:srcRect l="858" r="858"/>
            <a:stretch>
              <a:fillRect/>
            </a:stretch>
          </p:blipFill>
          <p:spPr>
            <a:xfrm>
              <a:off x="960" y="6600"/>
              <a:ext cx="8799" cy="3240"/>
            </a:xfrm>
            <a:custGeom>
              <a:avLst/>
              <a:gdLst>
                <a:gd name="connisteX0" fmla="*/ 0 w 77611"/>
                <a:gd name="connsiteY0" fmla="*/ 203197 h 28575"/>
                <a:gd name="connisteX1" fmla="*/ 203197 w 77611"/>
                <a:gd name="connsiteY1" fmla="*/ 0 h 28575"/>
                <a:gd name="connisteX2" fmla="*/ 5587998 w 77611"/>
                <a:gd name="connsiteY2" fmla="*/ 0 h 28575"/>
                <a:gd name="connisteX3" fmla="*/ 5587998 w 77611"/>
                <a:gd name="connsiteY3" fmla="*/ 2057400 h 28575"/>
                <a:gd name="connisteX4" fmla="*/ 203197 w 77611"/>
                <a:gd name="connsiteY4" fmla="*/ 2057400 h 28575"/>
                <a:gd name="connisteX5" fmla="*/ 0 w 77611"/>
                <a:gd name="connsiteY5" fmla="*/ 1854202 h 28575"/>
                <a:gd name="connisteX6" fmla="*/ 0 w 77611"/>
                <a:gd name="connsiteY6" fmla="*/ 203197 h 2857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pathLst>
                <a:path w="5587999" h="2057400">
                  <a:moveTo>
                    <a:pt x="0" y="203198"/>
                  </a:moveTo>
                  <a:cubicBezTo>
                    <a:pt x="0" y="90974"/>
                    <a:pt x="90974" y="0"/>
                    <a:pt x="203198" y="0"/>
                  </a:cubicBezTo>
                  <a:lnTo>
                    <a:pt x="5587999" y="0"/>
                  </a:lnTo>
                  <a:lnTo>
                    <a:pt x="5587999" y="2057400"/>
                  </a:lnTo>
                  <a:lnTo>
                    <a:pt x="203198" y="2057400"/>
                  </a:lnTo>
                  <a:cubicBezTo>
                    <a:pt x="90974" y="2057400"/>
                    <a:pt x="0" y="1966426"/>
                    <a:pt x="0" y="1854202"/>
                  </a:cubicBezTo>
                  <a:lnTo>
                    <a:pt x="0" y="203198"/>
                  </a:lnTo>
                  <a:close/>
                </a:path>
              </a:pathLst>
            </a:custGeom>
            <a:blipFill rotWithShape="1">
              <a:blip r:embed="rId10"/>
              <a:stretch>
                <a:fillRect/>
              </a:stretch>
            </a:blip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prstClr val="black"/>
                    </a:fgClr>
                  </a:pattFill>
                </a14:hiddenLine>
              </a:ext>
            </a:extLst>
          </p:spPr>
        </p:pic>
        <p:sp>
          <p:nvSpPr>
            <p:cNvPr id="14" name="任意多边形 13"/>
            <p:cNvSpPr/>
            <p:nvPr>
              <p:custDataLst>
                <p:tags r:id="rId13"/>
              </p:custDataLst>
            </p:nvPr>
          </p:nvSpPr>
          <p:spPr>
            <a:xfrm>
              <a:off x="9760" y="6600"/>
              <a:ext cx="5600" cy="3240"/>
            </a:xfrm>
            <a:custGeom>
              <a:avLst/>
              <a:gdLst>
                <a:gd name="connisteX0" fmla="*/ 0 w 49388"/>
                <a:gd name="connsiteY0" fmla="*/ 0 h 28575"/>
                <a:gd name="connisteX1" fmla="*/ 3352803 w 49388"/>
                <a:gd name="connsiteY1" fmla="*/ 0 h 28575"/>
                <a:gd name="connisteX2" fmla="*/ 3556001 w 49388"/>
                <a:gd name="connsiteY2" fmla="*/ 203197 h 28575"/>
                <a:gd name="connisteX3" fmla="*/ 3556001 w 49388"/>
                <a:gd name="connsiteY3" fmla="*/ 1854202 h 28575"/>
                <a:gd name="connisteX4" fmla="*/ 3352803 w 49388"/>
                <a:gd name="connsiteY4" fmla="*/ 2057400 h 28575"/>
                <a:gd name="connisteX5" fmla="*/ 0 w 49388"/>
                <a:gd name="connsiteY5" fmla="*/ 2057400 h 28575"/>
                <a:gd name="connisteX6" fmla="*/ 0 w 49388"/>
                <a:gd name="connsiteY6" fmla="*/ 0 h 2857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pathLst>
                <a:path w="3556001" h="2057400">
                  <a:moveTo>
                    <a:pt x="0" y="0"/>
                  </a:moveTo>
                  <a:lnTo>
                    <a:pt x="3352803" y="0"/>
                  </a:lnTo>
                  <a:cubicBezTo>
                    <a:pt x="3465027" y="0"/>
                    <a:pt x="3556001" y="90974"/>
                    <a:pt x="3556001" y="203198"/>
                  </a:cubicBezTo>
                  <a:lnTo>
                    <a:pt x="3556001" y="1854202"/>
                  </a:lnTo>
                  <a:cubicBezTo>
                    <a:pt x="3556001" y="1966426"/>
                    <a:pt x="3465027" y="2057400"/>
                    <a:pt x="3352803" y="2057400"/>
                  </a:cubicBezTo>
                  <a:lnTo>
                    <a:pt x="0" y="20574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/>
            </a:soli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5" name="文本框 14"/>
            <p:cNvSpPr txBox="1"/>
            <p:nvPr>
              <p:custDataLst>
                <p:tags r:id="rId14"/>
              </p:custDataLst>
            </p:nvPr>
          </p:nvSpPr>
          <p:spPr>
            <a:xfrm>
              <a:off x="10240" y="7060"/>
              <a:ext cx="476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11000"/>
                </a:lnSpc>
              </a:pPr>
              <a:r>
                <a:rPr lang="zh-CN" altLang="en-US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实时健康监测提醒</a:t>
              </a:r>
              <a:endParaRPr lang="zh-CN" altLang="en-US" sz="2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6" name="文本框 15"/>
            <p:cNvSpPr txBox="1"/>
            <p:nvPr>
              <p:custDataLst>
                <p:tags r:id="rId15"/>
              </p:custDataLst>
            </p:nvPr>
          </p:nvSpPr>
          <p:spPr>
            <a:xfrm>
              <a:off x="10240" y="7940"/>
              <a:ext cx="4720" cy="14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zh-CN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系统能够实时监测老人的健康状况，并在异常时及时</a:t>
              </a:r>
              <a:r>
                <a:rPr lang="zh-CN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给出建议。</a:t>
              </a:r>
              <a:endParaRPr lang="zh-CN" altLang="en-US" sz="16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</p:grpSp>
    </p:spTree>
    <p:custDataLst>
      <p:tags r:id="rId16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32.xml><?xml version="1.0" encoding="utf-8"?>
<p:tagLst xmlns:p="http://schemas.openxmlformats.org/presentationml/2006/main">
  <p:tag name="KSO_WM_BEAUTIFY_FLAG" val="#wm#"/>
  <p:tag name="KSO_WM_UNIT_INDEX" val="1"/>
  <p:tag name="KSO_WM_UNIT_TYPE" val="i"/>
</p:tagLst>
</file>

<file path=ppt/tags/tag1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35.xml><?xml version="1.0" encoding="utf-8"?>
<p:tagLst xmlns:p="http://schemas.openxmlformats.org/presentationml/2006/main">
  <p:tag name="KSO_WM_BEAUTIFY_FLAG" val="#wm#"/>
  <p:tag name="KSO_WM_UNIT_INDEX" val="2"/>
  <p:tag name="KSO_WM_UNIT_TYPE" val="i"/>
</p:tagLst>
</file>

<file path=ppt/tags/tag136.xml><?xml version="1.0" encoding="utf-8"?>
<p:tagLst xmlns:p="http://schemas.openxmlformats.org/presentationml/2006/main">
  <p:tag name="KSO_WM_BEAUTIFY_FLAG" val="#wm#"/>
  <p:tag name="KSO_WM_UNIT_INDEX" val="3"/>
  <p:tag name="KSO_WM_UNIT_TYPE" val="i"/>
</p:tagLst>
</file>

<file path=ppt/tags/tag137.xml><?xml version="1.0" encoding="utf-8"?>
<p:tagLst xmlns:p="http://schemas.openxmlformats.org/presentationml/2006/main">
  <p:tag name="KSO_WM_BEAUTIFY_FLAG" val="#wm#"/>
  <p:tag name="KSO_WM_UNIT_INDEX" val="4"/>
  <p:tag name="KSO_WM_UNIT_TYPE" val="i"/>
</p:tagLst>
</file>

<file path=ppt/tags/tag138.xml><?xml version="1.0" encoding="utf-8"?>
<p:tagLst xmlns:p="http://schemas.openxmlformats.org/presentationml/2006/main">
  <p:tag name="KSO_WM_BEAUTIFY_FLAG" val="#wm#"/>
  <p:tag name="KSO_WM_UNIT_INDEX" val="5"/>
  <p:tag name="KSO_WM_UNIT_TYPE" val="i"/>
</p:tagLst>
</file>

<file path=ppt/tags/tag139.xml><?xml version="1.0" encoding="utf-8"?>
<p:tagLst xmlns:p="http://schemas.openxmlformats.org/presentationml/2006/main">
  <p:tag name="KSO_WM_BEAUTIFY_FLAG" val="#wm#"/>
  <p:tag name="KSO_WM_UNIT_INDEX" val="6"/>
  <p:tag name="KSO_WM_UNIT_TYPE" val="i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41.xml><?xml version="1.0" encoding="utf-8"?>
<p:tagLst xmlns:p="http://schemas.openxmlformats.org/presentationml/2006/main">
  <p:tag name="KSO_WM_BEAUTIFY_FLAG" val="#wm#"/>
  <p:tag name="KSO_WM_UNIT_INDEX" val="1"/>
  <p:tag name="KSO_WM_UNIT_TYPE" val="b"/>
</p:tagLst>
</file>

<file path=ppt/tags/tag142.xml><?xml version="1.0" encoding="utf-8"?>
<p:tagLst xmlns:p="http://schemas.openxmlformats.org/presentationml/2006/main">
  <p:tag name="KSO_WM_BEAUTIFY_FLAG" val="#wm#"/>
  <p:tag name="KSO_WM_UNIT_INDEX" val="1"/>
  <p:tag name="KSO_WM_UNIT_TYPE" val="a"/>
</p:tagLst>
</file>

<file path=ppt/tags/tag1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1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1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48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  <p:tag name="KSO_WM_TEMPLATE_STYLE_ID" val="7cba8f96648ba84e"/>
</p:tagLst>
</file>

<file path=ppt/tags/tag149.xml><?xml version="1.0" encoding="utf-8"?>
<p:tagLst xmlns:p="http://schemas.openxmlformats.org/presentationml/2006/main">
  <p:tag name="KSO_WM_BEAUTIFY_FLAG" val="#wm#"/>
  <p:tag name="KSO_WM_UNIT_INDEX" val="1"/>
  <p:tag name="KSO_WM_UNIT_SUBTYPE" val="c"/>
  <p:tag name="KSO_WM_UNIT_TYPE" val="f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BEAUTIFY_FLAG" val="#wm#"/>
  <p:tag name="KSO_WM_UNIT_INDEX" val="1"/>
  <p:tag name="KSO_WM_UNIT_TYPE" val="a"/>
</p:tagLst>
</file>

<file path=ppt/tags/tag151.xml><?xml version="1.0" encoding="utf-8"?>
<p:tagLst xmlns:p="http://schemas.openxmlformats.org/presentationml/2006/main">
  <p:tag name="KSO_WM_BEAUTIFY_FLAG" val="#wm#"/>
  <p:tag name="KSO_WM_UNIT_INDEX" val="2"/>
  <p:tag name="KSO_WM_UNIT_SUBTYPE" val="b"/>
  <p:tag name="KSO_WM_UNIT_TYPE" val="f"/>
</p:tagLst>
</file>

<file path=ppt/tags/tag152.xml><?xml version="1.0" encoding="utf-8"?>
<p:tagLst xmlns:p="http://schemas.openxmlformats.org/presentationml/2006/main">
  <p:tag name="KSO_WM_FIGMA_LIMIT" val=""/>
  <p:tag name="KSO_WM_FIGMA_SLIDE_GROUP" val="1"/>
  <p:tag name="KSO_WM_SLIDE_TYPE" val="title"/>
  <p:tag name="KSO_WM_TEMPLATE_SUBCATEGORY" val="29"/>
  <p:tag name="KSO_WM_TEMPLATE_FIGMA_ID" val="7cba8f96648ba84e"/>
</p:tagLst>
</file>

<file path=ppt/tags/tag153.xml><?xml version="1.0" encoding="utf-8"?>
<p:tagLst xmlns:p="http://schemas.openxmlformats.org/presentationml/2006/main">
  <p:tag name="KSO_WM_BEAUTIFY_FLAG" val="#wm#"/>
  <p:tag name="KSO_WM_UNIT_INDEX" val="1"/>
  <p:tag name="KSO_WM_UNIT_TYPE" val="a"/>
</p:tagLst>
</file>

<file path=ppt/tags/tag154.xml><?xml version="1.0" encoding="utf-8"?>
<p:tagLst xmlns:p="http://schemas.openxmlformats.org/presentationml/2006/main">
  <p:tag name="KSO_WM_BEAUTIFY_FLAG" val="#wm#"/>
  <p:tag name="KSO_WM_UNIT_INDEX" val="1"/>
  <p:tag name="KSO_WM_UNIT_TYPE" val="b"/>
</p:tagLst>
</file>

<file path=ppt/tags/tag155.xml><?xml version="1.0" encoding="utf-8"?>
<p:tagLst xmlns:p="http://schemas.openxmlformats.org/presentationml/2006/main">
  <p:tag name="KSO_WM_DIAGRAM_VIRTUALLY_FRAME" val="{&quot;height&quot;:316.91808319091797,&quot;left&quot;:337.25,&quot;top&quot;:109.08216094970703,&quot;width&quot;:580.75}"/>
</p:tagLst>
</file>

<file path=ppt/tags/tag156.xml><?xml version="1.0" encoding="utf-8"?>
<p:tagLst xmlns:p="http://schemas.openxmlformats.org/presentationml/2006/main">
  <p:tag name="KSO_WM_BEAUTIFY_FLAG" val="#wm#"/>
  <p:tag name="KSO_WM_DIAGRAM_GROUP_CODE" val="1"/>
  <p:tag name="KSO_WM_UNIT_INDEX" val="1_1_1"/>
  <p:tag name="KSO_WM_UNIT_SUBTYPE" val="d"/>
  <p:tag name="KSO_WM_UNIT_TYPE" val="l_h_i"/>
  <p:tag name="KSO_WM_SLIDE_FIGMA_DIAGRAM" val="1"/>
  <p:tag name="KSO_WM_DIAGRAM_VIRTUALLY_FRAME" val="{&quot;height&quot;:316.91808319091797,&quot;left&quot;:337.25,&quot;top&quot;:109.08216094970703,&quot;width&quot;:580.75}"/>
</p:tagLst>
</file>

<file path=ppt/tags/tag157.xml><?xml version="1.0" encoding="utf-8"?>
<p:tagLst xmlns:p="http://schemas.openxmlformats.org/presentationml/2006/main">
  <p:tag name="KSO_WM_BEAUTIFY_FLAG" val="#wm#"/>
  <p:tag name="KSO_WM_DIAGRAM_GROUP_CODE" val="1"/>
  <p:tag name="KSO_WM_UNIT_INDEX" val="1_1_2"/>
  <p:tag name="KSO_WM_UNIT_TYPE" val="l_h_i"/>
  <p:tag name="KSO_WM_SLIDE_FIGMA_DIAGRAM" val="1"/>
  <p:tag name="KSO_WM_DIAGRAM_VIRTUALLY_FRAME" val="{&quot;height&quot;:316.91808319091797,&quot;left&quot;:337.25,&quot;top&quot;:109.08216094970703,&quot;width&quot;:580.75}"/>
</p:tagLst>
</file>

<file path=ppt/tags/tag158.xml><?xml version="1.0" encoding="utf-8"?>
<p:tagLst xmlns:p="http://schemas.openxmlformats.org/presentationml/2006/main">
  <p:tag name="KSO_WM_BEAUTIFY_FLAG" val="#wm#"/>
  <p:tag name="KSO_WM_DIAGRAM_GROUP_CODE" val="1"/>
  <p:tag name="KSO_WM_UNIT_INDEX" val="1_1_1"/>
  <p:tag name="KSO_WM_UNIT_PRESET_TEXT" val="单击此处添加项标题"/>
  <p:tag name="KSO_WM_UNIT_TEXT_TYPE" val="1"/>
  <p:tag name="KSO_WM_UNIT_TYPE" val="l_h_a"/>
  <p:tag name="KSO_WM_SLIDE_FIGMA_DIAGRAM" val="1"/>
  <p:tag name="KSO_WM_DIAGRAM_VIRTUALLY_FRAME" val="{&quot;height&quot;:316.91808319091797,&quot;left&quot;:337.25,&quot;top&quot;:109.08216094970703,&quot;width&quot;:580.75}"/>
</p:tagLst>
</file>

<file path=ppt/tags/tag159.xml><?xml version="1.0" encoding="utf-8"?>
<p:tagLst xmlns:p="http://schemas.openxmlformats.org/presentationml/2006/main">
  <p:tag name="KSO_WM_BEAUTIFY_FLAG" val="#wm#"/>
  <p:tag name="KSO_WM_DIAGRAM_GROUP_CODE" val="1"/>
  <p:tag name="KSO_WM_UNIT_INDEX" val="1_2_1"/>
  <p:tag name="KSO_WM_UNIT_SUBTYPE" val="d"/>
  <p:tag name="KSO_WM_UNIT_TYPE" val="l_h_i"/>
  <p:tag name="KSO_WM_SLIDE_FIGMA_DIAGRAM" val="1"/>
  <p:tag name="KSO_WM_DIAGRAM_VIRTUALLY_FRAME" val="{&quot;height&quot;:316.91808319091797,&quot;left&quot;:337.25,&quot;top&quot;:109.08216094970703,&quot;width&quot;:580.75}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BEAUTIFY_FLAG" val="#wm#"/>
  <p:tag name="KSO_WM_DIAGRAM_GROUP_CODE" val="1"/>
  <p:tag name="KSO_WM_UNIT_INDEX" val="1_2_2"/>
  <p:tag name="KSO_WM_UNIT_TYPE" val="l_h_i"/>
  <p:tag name="KSO_WM_SLIDE_FIGMA_DIAGRAM" val="1"/>
  <p:tag name="KSO_WM_DIAGRAM_VIRTUALLY_FRAME" val="{&quot;height&quot;:316.91808319091797,&quot;left&quot;:337.25,&quot;top&quot;:109.08216094970703,&quot;width&quot;:580.75}"/>
</p:tagLst>
</file>

<file path=ppt/tags/tag161.xml><?xml version="1.0" encoding="utf-8"?>
<p:tagLst xmlns:p="http://schemas.openxmlformats.org/presentationml/2006/main">
  <p:tag name="KSO_WM_BEAUTIFY_FLAG" val="#wm#"/>
  <p:tag name="KSO_WM_DIAGRAM_GROUP_CODE" val="1"/>
  <p:tag name="KSO_WM_UNIT_INDEX" val="1_2_1"/>
  <p:tag name="KSO_WM_UNIT_PRESET_TEXT" val="单击此处添加项标题"/>
  <p:tag name="KSO_WM_UNIT_TEXT_TYPE" val="1"/>
  <p:tag name="KSO_WM_UNIT_TYPE" val="l_h_a"/>
  <p:tag name="KSO_WM_SLIDE_FIGMA_DIAGRAM" val="1"/>
  <p:tag name="KSO_WM_DIAGRAM_VIRTUALLY_FRAME" val="{&quot;height&quot;:316.91808319091797,&quot;left&quot;:337.25,&quot;top&quot;:109.08216094970703,&quot;width&quot;:580.75}"/>
</p:tagLst>
</file>

<file path=ppt/tags/tag162.xml><?xml version="1.0" encoding="utf-8"?>
<p:tagLst xmlns:p="http://schemas.openxmlformats.org/presentationml/2006/main">
  <p:tag name="KSO_WM_BEAUTIFY_FLAG" val="#wm#"/>
  <p:tag name="KSO_WM_DIAGRAM_GROUP_CODE" val="1"/>
  <p:tag name="KSO_WM_UNIT_INDEX" val="1_3_1"/>
  <p:tag name="KSO_WM_UNIT_SUBTYPE" val="d"/>
  <p:tag name="KSO_WM_UNIT_TYPE" val="l_h_i"/>
  <p:tag name="KSO_WM_SLIDE_FIGMA_DIAGRAM" val="1"/>
  <p:tag name="KSO_WM_DIAGRAM_VIRTUALLY_FRAME" val="{&quot;height&quot;:316.91808319091797,&quot;left&quot;:337.25,&quot;top&quot;:109.08216094970703,&quot;width&quot;:580.75}"/>
</p:tagLst>
</file>

<file path=ppt/tags/tag163.xml><?xml version="1.0" encoding="utf-8"?>
<p:tagLst xmlns:p="http://schemas.openxmlformats.org/presentationml/2006/main">
  <p:tag name="KSO_WM_BEAUTIFY_FLAG" val="#wm#"/>
  <p:tag name="KSO_WM_DIAGRAM_GROUP_CODE" val="1"/>
  <p:tag name="KSO_WM_UNIT_INDEX" val="1_3_2"/>
  <p:tag name="KSO_WM_UNIT_TYPE" val="l_h_i"/>
  <p:tag name="KSO_WM_SLIDE_FIGMA_DIAGRAM" val="1"/>
  <p:tag name="KSO_WM_DIAGRAM_VIRTUALLY_FRAME" val="{&quot;height&quot;:316.91808319091797,&quot;left&quot;:337.25,&quot;top&quot;:109.08216094970703,&quot;width&quot;:580.75}"/>
</p:tagLst>
</file>

<file path=ppt/tags/tag164.xml><?xml version="1.0" encoding="utf-8"?>
<p:tagLst xmlns:p="http://schemas.openxmlformats.org/presentationml/2006/main">
  <p:tag name="KSO_WM_BEAUTIFY_FLAG" val="#wm#"/>
  <p:tag name="KSO_WM_DIAGRAM_GROUP_CODE" val="1"/>
  <p:tag name="KSO_WM_UNIT_INDEX" val="1_3_1"/>
  <p:tag name="KSO_WM_UNIT_PRESET_TEXT" val="单击此处添加项标题"/>
  <p:tag name="KSO_WM_UNIT_TEXT_TYPE" val="1"/>
  <p:tag name="KSO_WM_UNIT_TYPE" val="l_h_a"/>
  <p:tag name="KSO_WM_SLIDE_FIGMA_DIAGRAM" val="1"/>
  <p:tag name="KSO_WM_DIAGRAM_VIRTUALLY_FRAME" val="{&quot;height&quot;:316.91808319091797,&quot;left&quot;:337.25,&quot;top&quot;:109.08216094970703,&quot;width&quot;:580.75}"/>
</p:tagLst>
</file>

<file path=ppt/tags/tag165.xml><?xml version="1.0" encoding="utf-8"?>
<p:tagLst xmlns:p="http://schemas.openxmlformats.org/presentationml/2006/main">
  <p:tag name="KSO_WM_BEAUTIFY_FLAG" val="#wm#"/>
  <p:tag name="KSO_WM_DIAGRAM_GROUP_CODE" val="1"/>
  <p:tag name="KSO_WM_UNIT_INDEX" val="1_4_1"/>
  <p:tag name="KSO_WM_UNIT_SUBTYPE" val="d"/>
  <p:tag name="KSO_WM_UNIT_TYPE" val="l_h_i"/>
  <p:tag name="KSO_WM_SLIDE_FIGMA_DIAGRAM" val="1"/>
  <p:tag name="KSO_WM_DIAGRAM_VIRTUALLY_FRAME" val="{&quot;height&quot;:316.91808319091797,&quot;left&quot;:337.25,&quot;top&quot;:109.08216094970703,&quot;width&quot;:580.75}"/>
</p:tagLst>
</file>

<file path=ppt/tags/tag166.xml><?xml version="1.0" encoding="utf-8"?>
<p:tagLst xmlns:p="http://schemas.openxmlformats.org/presentationml/2006/main">
  <p:tag name="KSO_WM_BEAUTIFY_FLAG" val="#wm#"/>
  <p:tag name="KSO_WM_DIAGRAM_GROUP_CODE" val="1"/>
  <p:tag name="KSO_WM_UNIT_INDEX" val="1_4_2"/>
  <p:tag name="KSO_WM_UNIT_TYPE" val="l_h_i"/>
  <p:tag name="KSO_WM_SLIDE_FIGMA_DIAGRAM" val="1"/>
  <p:tag name="KSO_WM_DIAGRAM_VIRTUALLY_FRAME" val="{&quot;height&quot;:316.91808319091797,&quot;left&quot;:337.25,&quot;top&quot;:109.08216094970703,&quot;width&quot;:580.75}"/>
</p:tagLst>
</file>

<file path=ppt/tags/tag167.xml><?xml version="1.0" encoding="utf-8"?>
<p:tagLst xmlns:p="http://schemas.openxmlformats.org/presentationml/2006/main">
  <p:tag name="KSO_WM_BEAUTIFY_FLAG" val="#wm#"/>
  <p:tag name="KSO_WM_DIAGRAM_GROUP_CODE" val="1"/>
  <p:tag name="KSO_WM_UNIT_INDEX" val="1_4_1"/>
  <p:tag name="KSO_WM_UNIT_PRESET_TEXT" val="单击此处添加项标题"/>
  <p:tag name="KSO_WM_UNIT_TEXT_TYPE" val="1"/>
  <p:tag name="KSO_WM_UNIT_TYPE" val="l_h_a"/>
  <p:tag name="KSO_WM_SLIDE_FIGMA_DIAGRAM" val="1"/>
  <p:tag name="KSO_WM_DIAGRAM_VIRTUALLY_FRAME" val="{&quot;height&quot;:316.91808319091797,&quot;left&quot;:337.25,&quot;top&quot;:109.08216094970703,&quot;width&quot;:580.75}"/>
</p:tagLst>
</file>

<file path=ppt/tags/tag168.xml><?xml version="1.0" encoding="utf-8"?>
<p:tagLst xmlns:p="http://schemas.openxmlformats.org/presentationml/2006/main">
  <p:tag name="KSO_WM_BEAUTIFY_FLAG" val="#wm#"/>
  <p:tag name="KSO_WM_DIAGRAM_GROUP_CODE" val="1"/>
  <p:tag name="KSO_WM_UNIT_INDEX" val="1_5_1"/>
  <p:tag name="KSO_WM_UNIT_SUBTYPE" val="d"/>
  <p:tag name="KSO_WM_UNIT_TYPE" val="l_h_i"/>
  <p:tag name="KSO_WM_SLIDE_FIGMA_DIAGRAM" val="1"/>
  <p:tag name="KSO_WM_DIAGRAM_VIRTUALLY_FRAME" val="{&quot;height&quot;:316.91808319091797,&quot;left&quot;:337.25,&quot;top&quot;:109.08216094970703,&quot;width&quot;:580.75}"/>
</p:tagLst>
</file>

<file path=ppt/tags/tag169.xml><?xml version="1.0" encoding="utf-8"?>
<p:tagLst xmlns:p="http://schemas.openxmlformats.org/presentationml/2006/main">
  <p:tag name="KSO_WM_BEAUTIFY_FLAG" val="#wm#"/>
  <p:tag name="KSO_WM_DIAGRAM_GROUP_CODE" val="1"/>
  <p:tag name="KSO_WM_UNIT_INDEX" val="1_5_2"/>
  <p:tag name="KSO_WM_UNIT_TYPE" val="l_h_i"/>
  <p:tag name="KSO_WM_SLIDE_FIGMA_DIAGRAM" val="1"/>
  <p:tag name="KSO_WM_DIAGRAM_VIRTUALLY_FRAME" val="{&quot;height&quot;:316.91808319091797,&quot;left&quot;:337.25,&quot;top&quot;:109.08216094970703,&quot;width&quot;:580.75}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BEAUTIFY_FLAG" val="#wm#"/>
  <p:tag name="KSO_WM_DIAGRAM_GROUP_CODE" val="1"/>
  <p:tag name="KSO_WM_UNIT_INDEX" val="1_5_1"/>
  <p:tag name="KSO_WM_UNIT_PRESET_TEXT" val="单击此处添加项标题"/>
  <p:tag name="KSO_WM_UNIT_TEXT_TYPE" val="1"/>
  <p:tag name="KSO_WM_UNIT_TYPE" val="l_h_a"/>
  <p:tag name="KSO_WM_SLIDE_FIGMA_DIAGRAM" val="1"/>
  <p:tag name="KSO_WM_DIAGRAM_VIRTUALLY_FRAME" val="{&quot;height&quot;:316.91808319091797,&quot;left&quot;:337.25,&quot;top&quot;:109.08216094970703,&quot;width&quot;:580.75}"/>
</p:tagLst>
</file>

<file path=ppt/tags/tag171.xml><?xml version="1.0" encoding="utf-8"?>
<p:tagLst xmlns:p="http://schemas.openxmlformats.org/presentationml/2006/main">
  <p:tag name="KSO_WM_BEAUTIFY_FLAG" val="#wm#"/>
  <p:tag name="KSO_WM_DIAGRAM_GROUP_CODE" val="1"/>
  <p:tag name="KSO_WM_UNIT_INDEX" val="1_6_1"/>
  <p:tag name="KSO_WM_UNIT_SUBTYPE" val="d"/>
  <p:tag name="KSO_WM_UNIT_TYPE" val="l_h_i"/>
  <p:tag name="KSO_WM_SLIDE_FIGMA_DIAGRAM" val="1"/>
  <p:tag name="KSO_WM_DIAGRAM_VIRTUALLY_FRAME" val="{&quot;height&quot;:316.91808319091797,&quot;left&quot;:337.25,&quot;top&quot;:109.08216094970703,&quot;width&quot;:580.75}"/>
</p:tagLst>
</file>

<file path=ppt/tags/tag172.xml><?xml version="1.0" encoding="utf-8"?>
<p:tagLst xmlns:p="http://schemas.openxmlformats.org/presentationml/2006/main">
  <p:tag name="KSO_WM_FIGMA_LIMIT" val=""/>
  <p:tag name="KSO_WM_FIGMA_SLIDE_GROUP" val="2"/>
  <p:tag name="KSO_WM_SLIDE_TYPE" val="contents"/>
  <p:tag name="KSO_WM_TEMPLATE_SUBCATEGORY" val="29"/>
  <p:tag name="KSO_WM_TEMPLATE_FIGMA_ID" val="7cba8f96648ba84e"/>
</p:tagLst>
</file>

<file path=ppt/tags/tag173.xml><?xml version="1.0" encoding="utf-8"?>
<p:tagLst xmlns:p="http://schemas.openxmlformats.org/presentationml/2006/main">
  <p:tag name="KSO_WM_BEAUTIFY_FLAG" val="#wm#"/>
  <p:tag name="KSO_WM_UNIT_INDEX" val="1"/>
  <p:tag name="KSO_WM_UNIT_TYPE" val="e"/>
</p:tagLst>
</file>

<file path=ppt/tags/tag174.xml><?xml version="1.0" encoding="utf-8"?>
<p:tagLst xmlns:p="http://schemas.openxmlformats.org/presentationml/2006/main">
  <p:tag name="KSO_WM_BEAUTIFY_FLAG" val="#wm#"/>
  <p:tag name="KSO_WM_UNIT_INDEX" val="1"/>
  <p:tag name="KSO_WM_UNIT_TYPE" val="a"/>
</p:tagLst>
</file>

<file path=ppt/tags/tag175.xml><?xml version="1.0" encoding="utf-8"?>
<p:tagLst xmlns:p="http://schemas.openxmlformats.org/presentationml/2006/main">
  <p:tag name="KSO_WM_FIGMA_LIMIT" val=""/>
  <p:tag name="KSO_WM_FIGMA_SLIDE_GROUP" val="1"/>
  <p:tag name="KSO_WM_SLIDE_TYPE" val="sectionTitle"/>
  <p:tag name="KSO_WM_TEMPLATE_SUBCATEGORY" val="29"/>
  <p:tag name="KSO_WM_TEMPLATE_FIGMA_ID" val="7cba8f96648ba84e"/>
</p:tagLst>
</file>

<file path=ppt/tags/tag176.xml><?xml version="1.0" encoding="utf-8"?>
<p:tagLst xmlns:p="http://schemas.openxmlformats.org/presentationml/2006/main">
  <p:tag name="KSO_WM_BEAUTIFY_FLAG" val="#wm#"/>
  <p:tag name="KSO_WM_UNIT_INDEX" val="1"/>
  <p:tag name="KSO_WM_UNIT_TYPE" val="a"/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</p:tagLst>
</file>

<file path=ppt/tags/tag177.xml><?xml version="1.0" encoding="utf-8"?>
<p:tagLst xmlns:p="http://schemas.openxmlformats.org/presentationml/2006/main">
  <p:tag name="KSO_WM_BEAUTIFY_FLAG" val="#wm#"/>
  <p:tag name="KSO_WM_UNIT_INDEX" val="1"/>
  <p:tag name="KSO_WM_UNIT_TYPE" val="i"/>
</p:tagLst>
</file>

<file path=ppt/tags/tag178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TYPE" val="l_h_i"/>
</p:tagLst>
</file>

<file path=ppt/tags/tag179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PRESET_TEXT" val="添加项标题"/>
  <p:tag name="KSO_WM_UNIT_TEXT_TYPE" val="1"/>
  <p:tag name="KSO_WM_UNIT_TYPE" val="l_h_a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PRESET_TEXT" val="单击此处输入项正文，文字是您思想的提炼，请尽量言简意赅的阐述观点。"/>
  <p:tag name="KSO_WM_UNIT_TEXT_TYPE" val="1"/>
  <p:tag name="KSO_WM_UNIT_TYPE" val="l_h_f"/>
</p:tagLst>
</file>

<file path=ppt/tags/tag181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TYPE" val="l_h_d"/>
  <p:tag name="MH_SHAPE_GUID" val="generate_slide_ai*{&quot;ai_type&quot;:&quot;generate_ppt&quot;,&quot;id&quot;:&quot;VCG211374302981&quot;}*auto_galley_ai_*1747034011425_4.229_f082ab1cd1d1-slide-3"/>
</p:tagLst>
</file>

<file path=ppt/tags/tag182.xml><?xml version="1.0" encoding="utf-8"?>
<p:tagLst xmlns:p="http://schemas.openxmlformats.org/presentationml/2006/main">
  <p:tag name="KSO_WM_BEAUTIFY_FLAG" val="#fgm#"/>
  <p:tag name="KSO_WM_DIAGRAM_GROUP_CODE" val="1"/>
  <p:tag name="KSO_WM_UNIT_INDEX" val="1_3_1"/>
  <p:tag name="KSO_WM_UNIT_TYPE" val="l_h_i"/>
</p:tagLst>
</file>

<file path=ppt/tags/tag183.xml><?xml version="1.0" encoding="utf-8"?>
<p:tagLst xmlns:p="http://schemas.openxmlformats.org/presentationml/2006/main">
  <p:tag name="KSO_WM_BEAUTIFY_FLAG" val="#fgm#"/>
  <p:tag name="KSO_WM_DIAGRAM_GROUP_CODE" val="1"/>
  <p:tag name="KSO_WM_UNIT_INDEX" val="1_3_1"/>
  <p:tag name="KSO_WM_UNIT_TYPE" val="l_h_d"/>
  <p:tag name="MH_SHAPE_GUID" val="generate_slide_ai*{&quot;ai_type&quot;:&quot;generate_ppt&quot;,&quot;id&quot;:&quot;VCG211359085197&quot;}*auto_galley_ai_*1747034011425_4.229_f082ab1cd1d1-slide-3"/>
</p:tagLst>
</file>

<file path=ppt/tags/tag184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TYPE" val="l_h_i"/>
</p:tagLst>
</file>

<file path=ppt/tags/tag185.xml><?xml version="1.0" encoding="utf-8"?>
<p:tagLst xmlns:p="http://schemas.openxmlformats.org/presentationml/2006/main">
  <p:tag name="KSO_WM_BEAUTIFY_FLAG" val="#fgm#"/>
  <p:tag name="KSO_WM_DIAGRAM_GROUP_CODE" val="1"/>
  <p:tag name="KSO_WM_UNIT_INDEX" val="1_3_1"/>
  <p:tag name="KSO_WM_UNIT_PRESET_TEXT" val="添加项标题"/>
  <p:tag name="KSO_WM_UNIT_TEXT_TYPE" val="1"/>
  <p:tag name="KSO_WM_UNIT_TYPE" val="l_h_a"/>
</p:tagLst>
</file>

<file path=ppt/tags/tag186.xml><?xml version="1.0" encoding="utf-8"?>
<p:tagLst xmlns:p="http://schemas.openxmlformats.org/presentationml/2006/main">
  <p:tag name="KSO_WM_BEAUTIFY_FLAG" val="#fgm#"/>
  <p:tag name="KSO_WM_DIAGRAM_GROUP_CODE" val="1"/>
  <p:tag name="KSO_WM_UNIT_INDEX" val="1_3_1"/>
  <p:tag name="KSO_WM_UNIT_PRESET_TEXT" val="单击此处输入项正文，文字是您思想的提炼，请尽量言简意赅的阐述观点。"/>
  <p:tag name="KSO_WM_UNIT_TEXT_TYPE" val="1"/>
  <p:tag name="KSO_WM_UNIT_TYPE" val="l_h_f"/>
</p:tagLst>
</file>

<file path=ppt/tags/tag187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TYPE" val="l_h_d"/>
  <p:tag name="MH_SHAPE_GUID" val="generate_slide_ai*{&quot;ai_type&quot;:&quot;generate_ppt&quot;,&quot;id&quot;:&quot;VCG41N1210625139&quot;}*auto_galley_ai_*1747034011425_4.229_f082ab1cd1d1-slide-3"/>
</p:tagLst>
</file>

<file path=ppt/tags/tag188.xml><?xml version="1.0" encoding="utf-8"?>
<p:tagLst xmlns:p="http://schemas.openxmlformats.org/presentationml/2006/main">
  <p:tag name="KSO_WM_BEAUTIFY_FLAG" val="#fgm#"/>
  <p:tag name="KSO_WM_DIAGRAM_GROUP_CODE" val="1"/>
  <p:tag name="KSO_WM_UNIT_INDEX" val="1_4_1"/>
  <p:tag name="KSO_WM_UNIT_TYPE" val="l_h_i"/>
</p:tagLst>
</file>

<file path=ppt/tags/tag189.xml><?xml version="1.0" encoding="utf-8"?>
<p:tagLst xmlns:p="http://schemas.openxmlformats.org/presentationml/2006/main">
  <p:tag name="KSO_WM_BEAUTIFY_FLAG" val="#fgm#"/>
  <p:tag name="KSO_WM_DIAGRAM_GROUP_CODE" val="1"/>
  <p:tag name="KSO_WM_UNIT_INDEX" val="1_4_1"/>
  <p:tag name="KSO_WM_UNIT_TYPE" val="l_h_d"/>
  <p:tag name="MH_SHAPE_GUID" val="generate_slide_ai*{&quot;ai_type&quot;:&quot;generate_ppt&quot;,&quot;id&quot;:&quot;VCG41N109841758&quot;}*auto_galley_ai_*1747034011425_4.229_f082ab1cd1d1-slide-3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PRESET_TEXT" val="添加项标题"/>
  <p:tag name="KSO_WM_UNIT_TEXT_TYPE" val="1"/>
  <p:tag name="KSO_WM_UNIT_TYPE" val="l_h_a"/>
</p:tagLst>
</file>

<file path=ppt/tags/tag191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PRESET_TEXT" val="单击此处输入项正文，文字是您思想的提炼，请尽量言简意赅的阐述观点。"/>
  <p:tag name="KSO_WM_UNIT_TEXT_TYPE" val="1"/>
  <p:tag name="KSO_WM_UNIT_TYPE" val="l_h_f"/>
</p:tagLst>
</file>

<file path=ppt/tags/tag192.xml><?xml version="1.0" encoding="utf-8"?>
<p:tagLst xmlns:p="http://schemas.openxmlformats.org/presentationml/2006/main">
  <p:tag name="KSO_WM_BEAUTIFY_FLAG" val="#fgm#"/>
  <p:tag name="KSO_WM_DIAGRAM_GROUP_CODE" val="1"/>
  <p:tag name="KSO_WM_UNIT_INDEX" val="1_4_1"/>
  <p:tag name="KSO_WM_UNIT_PRESET_TEXT" val="添加项标题"/>
  <p:tag name="KSO_WM_UNIT_TEXT_TYPE" val="1"/>
  <p:tag name="KSO_WM_UNIT_TYPE" val="l_h_a"/>
</p:tagLst>
</file>

<file path=ppt/tags/tag193.xml><?xml version="1.0" encoding="utf-8"?>
<p:tagLst xmlns:p="http://schemas.openxmlformats.org/presentationml/2006/main">
  <p:tag name="KSO_WM_BEAUTIFY_FLAG" val="#fgm#"/>
  <p:tag name="KSO_WM_DIAGRAM_GROUP_CODE" val="1"/>
  <p:tag name="KSO_WM_UNIT_INDEX" val="1_4_1"/>
  <p:tag name="KSO_WM_UNIT_PRESET_TEXT" val="单击此处输入项正文，文字是您思想的提炼，请尽量言简意赅的阐述观点。"/>
  <p:tag name="KSO_WM_UNIT_TEXT_TYPE" val="1"/>
  <p:tag name="KSO_WM_UNIT_TYPE" val="l_h_f"/>
</p:tagLst>
</file>

<file path=ppt/tags/tag194.xml><?xml version="1.0" encoding="utf-8"?>
<p:tagLst xmlns:p="http://schemas.openxmlformats.org/presentationml/2006/main">
  <p:tag name="KSO_WM_FIGMA_LIMIT" val=""/>
  <p:tag name="KSO_WM_FIGMA_SLIDE_GROUP" val="38"/>
  <p:tag name="KSO_WM_SLIDE_TYPE" val="text"/>
  <p:tag name="KSO_WM_TEMPLATE_SUBCATEGORY" val="29"/>
  <p:tag name="KSO_WM_TEMPLATE_FIGMA_ID" val="7cba8f96648ba84e"/>
</p:tagLst>
</file>

<file path=ppt/tags/tag195.xml><?xml version="1.0" encoding="utf-8"?>
<p:tagLst xmlns:p="http://schemas.openxmlformats.org/presentationml/2006/main">
  <p:tag name="KSO_WM_BEAUTIFY_FLAG" val="#wm#"/>
  <p:tag name="KSO_WM_UNIT_INDEX" val="1"/>
  <p:tag name="KSO_WM_UNIT_TYPE" val="d"/>
  <p:tag name="MH_SHAPE_GUID" val="generate_slide_ai*{&quot;ai_type&quot;:&quot;generate_ppt&quot;,&quot;id&quot;:&quot;VCG41N1135229929&quot;}*auto_galley_ai_*1747034011425_4.229_f082ab1cd1d1-slide-4"/>
</p:tagLst>
</file>

<file path=ppt/tags/tag196.xml><?xml version="1.0" encoding="utf-8"?>
<p:tagLst xmlns:p="http://schemas.openxmlformats.org/presentationml/2006/main">
  <p:tag name="KSO_WM_BEAUTIFY_FLAG" val="#wm#"/>
  <p:tag name="KSO_WM_UNIT_INDEX" val="1"/>
  <p:tag name="KSO_WM_UNIT_TYPE" val="a"/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</p:tagLst>
</file>

<file path=ppt/tags/tag197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TYPE" val="l_h_i"/>
</p:tagLst>
</file>

<file path=ppt/tags/tag198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TYPE" val="l_h_i"/>
</p:tagLst>
</file>

<file path=ppt/tags/tag199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PRESET_TEXT" val="单击此处添加项标题"/>
  <p:tag name="KSO_WM_UNIT_TEXT_TYPE" val="1"/>
  <p:tag name="KSO_WM_UNIT_TYPE" val="l_h_a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PRESET_TEXT" val="单击此处输入项正文，文字是您思想的提炼，请尽量言简意赅的阐述观点。"/>
  <p:tag name="KSO_WM_UNIT_TEXT_TYPE" val="1"/>
  <p:tag name="KSO_WM_UNIT_TYPE" val="l_h_f"/>
</p:tagLst>
</file>

<file path=ppt/tags/tag201.xml><?xml version="1.0" encoding="utf-8"?>
<p:tagLst xmlns:p="http://schemas.openxmlformats.org/presentationml/2006/main">
  <p:tag name="KSO_WM_BEAUTIFY_FLAG" val="#fgm#"/>
  <p:tag name="KSO_WM_DIAGRAM_GROUP_CODE" val="1"/>
  <p:tag name="KSO_WM_UNIT_INDEX" val="1_3_1"/>
  <p:tag name="KSO_WM_UNIT_TYPE" val="l_h_i"/>
</p:tagLst>
</file>

<file path=ppt/tags/tag202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PRESET_TEXT" val="单击此处添加项标题"/>
  <p:tag name="KSO_WM_UNIT_TEXT_TYPE" val="1"/>
  <p:tag name="KSO_WM_UNIT_TYPE" val="l_h_a"/>
</p:tagLst>
</file>

<file path=ppt/tags/tag203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PRESET_TEXT" val="单击此处输入项正文，文字是您思想的提炼，请尽量言简意赅的阐述观点。"/>
  <p:tag name="KSO_WM_UNIT_TEXT_TYPE" val="1"/>
  <p:tag name="KSO_WM_UNIT_TYPE" val="l_h_f"/>
</p:tagLst>
</file>

<file path=ppt/tags/tag204.xml><?xml version="1.0" encoding="utf-8"?>
<p:tagLst xmlns:p="http://schemas.openxmlformats.org/presentationml/2006/main">
  <p:tag name="KSO_WM_BEAUTIFY_FLAG" val="#fgm#"/>
  <p:tag name="KSO_WM_DIAGRAM_GROUP_CODE" val="1"/>
  <p:tag name="KSO_WM_UNIT_INDEX" val="1_3_1"/>
  <p:tag name="KSO_WM_UNIT_PRESET_TEXT" val="单击此处添加项标题"/>
  <p:tag name="KSO_WM_UNIT_TEXT_TYPE" val="1"/>
  <p:tag name="KSO_WM_UNIT_TYPE" val="l_h_a"/>
</p:tagLst>
</file>

<file path=ppt/tags/tag205.xml><?xml version="1.0" encoding="utf-8"?>
<p:tagLst xmlns:p="http://schemas.openxmlformats.org/presentationml/2006/main">
  <p:tag name="KSO_WM_BEAUTIFY_FLAG" val="#fgm#"/>
  <p:tag name="KSO_WM_DIAGRAM_GROUP_CODE" val="1"/>
  <p:tag name="KSO_WM_UNIT_INDEX" val="1_3_1"/>
  <p:tag name="KSO_WM_UNIT_PRESET_TEXT" val="单击此处输入项正文，文字是您思想的提炼，请尽量言简意赅的阐述观点。"/>
  <p:tag name="KSO_WM_UNIT_TEXT_TYPE" val="1"/>
  <p:tag name="KSO_WM_UNIT_TYPE" val="l_h_f"/>
</p:tagLst>
</file>

<file path=ppt/tags/tag206.xml><?xml version="1.0" encoding="utf-8"?>
<p:tagLst xmlns:p="http://schemas.openxmlformats.org/presentationml/2006/main">
  <p:tag name="KSO_WM_FIGMA_LIMIT" val=""/>
  <p:tag name="KSO_WM_FIGMA_SLIDE_GROUP" val="30"/>
  <p:tag name="KSO_WM_SLIDE_TYPE" val="text"/>
  <p:tag name="KSO_WM_TEMPLATE_SUBCATEGORY" val="29"/>
  <p:tag name="KSO_WM_TEMPLATE_FIGMA_ID" val="7cba8f96648ba84e"/>
</p:tagLst>
</file>

<file path=ppt/tags/tag207.xml><?xml version="1.0" encoding="utf-8"?>
<p:tagLst xmlns:p="http://schemas.openxmlformats.org/presentationml/2006/main">
  <p:tag name="KSO_WM_BEAUTIFY_FLAG" val="#wm#"/>
  <p:tag name="KSO_WM_UNIT_INDEX" val="1"/>
  <p:tag name="KSO_WM_UNIT_TYPE" val="a"/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</p:tagLst>
</file>

<file path=ppt/tags/tag208.xml><?xml version="1.0" encoding="utf-8"?>
<p:tagLst xmlns:p="http://schemas.openxmlformats.org/presentationml/2006/main">
  <p:tag name="KSO_WM_BEAUTIFY_FLAG" val="#wm#"/>
  <p:tag name="KSO_WM_UNIT_INDEX" val="1"/>
  <p:tag name="KSO_WM_UNIT_TYPE" val="i"/>
</p:tagLst>
</file>

<file path=ppt/tags/tag209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TYPE" val="l_h_i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PRESET_TEXT" val="添加项标题"/>
  <p:tag name="KSO_WM_UNIT_TEXT_TYPE" val="1"/>
  <p:tag name="KSO_WM_UNIT_TYPE" val="l_h_a"/>
</p:tagLst>
</file>

<file path=ppt/tags/tag211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PRESET_TEXT" val="单击此处输入项正文，文字是您思想的提炼，请尽量言简意赅的阐述观点。"/>
  <p:tag name="KSO_WM_UNIT_TEXT_TYPE" val="1"/>
  <p:tag name="KSO_WM_UNIT_TYPE" val="l_h_f"/>
</p:tagLst>
</file>

<file path=ppt/tags/tag212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TYPE" val="l_h_i"/>
</p:tagLst>
</file>

<file path=ppt/tags/tag213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PRESET_TEXT" val="添加项标题"/>
  <p:tag name="KSO_WM_UNIT_TEXT_TYPE" val="1"/>
  <p:tag name="KSO_WM_UNIT_TYPE" val="l_h_a"/>
</p:tagLst>
</file>

<file path=ppt/tags/tag214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PRESET_TEXT" val="单击此处输入项正文，文字是您思想的提炼，请尽量言简意赅的阐述观点。"/>
  <p:tag name="KSO_WM_UNIT_TEXT_TYPE" val="1"/>
  <p:tag name="KSO_WM_UNIT_TYPE" val="l_h_f"/>
</p:tagLst>
</file>

<file path=ppt/tags/tag215.xml><?xml version="1.0" encoding="utf-8"?>
<p:tagLst xmlns:p="http://schemas.openxmlformats.org/presentationml/2006/main">
  <p:tag name="KSO_WM_BEAUTIFY_FLAG" val="#wm#"/>
  <p:tag name="KSO_WM_UNIT_INDEX" val="1"/>
  <p:tag name="KSO_WM_UNIT_TYPE" val="d"/>
  <p:tag name="MH_SHAPE_GUID" val="generate_slide_ai*{&quot;ai_type&quot;:&quot;generate_ppt&quot;,&quot;id&quot;:&quot;http://zh-ai-group.ks3-cn-beijing-internal.ksyun.com/image_generate/image_process/production/202505/9659ca8c-672d-4e1f-8c50-62df8f0356c2.jpg?Expires=1778570018&amp;AWSAccessKeyId=AKLT9NSy7kh8TIS1UzNqLRY2&amp;Signature=14c6E44I2XQGqBuodeUs78gFFwo%3D&quot;}*auto_ai_ai_*1747034011425_4.229_f082ab1cd1d1-slide-5"/>
</p:tagLst>
</file>

<file path=ppt/tags/tag216.xml><?xml version="1.0" encoding="utf-8"?>
<p:tagLst xmlns:p="http://schemas.openxmlformats.org/presentationml/2006/main">
  <p:tag name="KSO_WM_FIGMA_LIMIT" val=""/>
  <p:tag name="KSO_WM_FIGMA_SLIDE_GROUP" val="60"/>
  <p:tag name="KSO_WM_SLIDE_TYPE" val="text"/>
  <p:tag name="KSO_WM_TEMPLATE_SUBCATEGORY" val="29"/>
  <p:tag name="KSO_WM_TEMPLATE_FIGMA_ID" val="7cba8f96648ba84e"/>
</p:tagLst>
</file>

<file path=ppt/tags/tag217.xml><?xml version="1.0" encoding="utf-8"?>
<p:tagLst xmlns:p="http://schemas.openxmlformats.org/presentationml/2006/main">
  <p:tag name="KSO_WM_BEAUTIFY_FLAG" val="#wm#"/>
  <p:tag name="KSO_WM_UNIT_INDEX" val="1"/>
  <p:tag name="KSO_WM_UNIT_TYPE" val="e"/>
</p:tagLst>
</file>

<file path=ppt/tags/tag218.xml><?xml version="1.0" encoding="utf-8"?>
<p:tagLst xmlns:p="http://schemas.openxmlformats.org/presentationml/2006/main">
  <p:tag name="KSO_WM_BEAUTIFY_FLAG" val="#wm#"/>
  <p:tag name="KSO_WM_UNIT_INDEX" val="1"/>
  <p:tag name="KSO_WM_UNIT_TYPE" val="a"/>
</p:tagLst>
</file>

<file path=ppt/tags/tag219.xml><?xml version="1.0" encoding="utf-8"?>
<p:tagLst xmlns:p="http://schemas.openxmlformats.org/presentationml/2006/main">
  <p:tag name="KSO_WM_FIGMA_LIMIT" val=""/>
  <p:tag name="KSO_WM_FIGMA_SLIDE_GROUP" val="1"/>
  <p:tag name="KSO_WM_SLIDE_TYPE" val="sectionTitle"/>
  <p:tag name="KSO_WM_TEMPLATE_SUBCATEGORY" val="29"/>
  <p:tag name="KSO_WM_TEMPLATE_FIGMA_ID" val="7cba8f96648ba84e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20.xml><?xml version="1.0" encoding="utf-8"?>
<p:tagLst xmlns:p="http://schemas.openxmlformats.org/presentationml/2006/main">
  <p:tag name="KSO_WM_BEAUTIFY_FLAG" val="#wm#"/>
  <p:tag name="KSO_WM_UNIT_INDEX" val="1"/>
  <p:tag name="KSO_WM_UNIT_TYPE" val="i"/>
</p:tagLst>
</file>

<file path=ppt/tags/tag221.xml><?xml version="1.0" encoding="utf-8"?>
<p:tagLst xmlns:p="http://schemas.openxmlformats.org/presentationml/2006/main">
  <p:tag name="KSO_WM_BEAUTIFY_FLAG" val="#wm#"/>
  <p:tag name="KSO_WM_UNIT_INDEX" val="1"/>
  <p:tag name="KSO_WM_UNIT_TYPE" val="a"/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</p:tagLst>
</file>

<file path=ppt/tags/tag222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TYPE" val="l_h_d"/>
  <p:tag name="MH_SHAPE_GUID" val="generate_slide_ai*{&quot;ai_type&quot;:&quot;generate_ppt&quot;,&quot;id&quot;:&quot;http://zh-ai-group.ks3-cn-beijing-internal.ksyun.com/image_generate/image_process/production/202505/b916111e-ba42-4df6-ac61-936b6f631602.jpg?Expires=1778570020&amp;AWSAccessKeyId=AKLT9NSy7kh8TIS1UzNqLRY2&amp;Signature=ch708uZ4sfgjbTNusSksUyeMRYo%3D&quot;}*auto_ai_ai_*1747034011425_4.229_f082ab1cd1d1-slide-7"/>
</p:tagLst>
</file>

<file path=ppt/tags/tag223.xml><?xml version="1.0" encoding="utf-8"?>
<p:tagLst xmlns:p="http://schemas.openxmlformats.org/presentationml/2006/main">
  <p:tag name="KSO_WM_BEAUTIFY_FLAG" val="#fgm#"/>
  <p:tag name="KSO_WM_DIAGRAM_GROUP_CODE" val="1"/>
  <p:tag name="KSO_WM_UNIT_INDEX" val="1_3_1"/>
  <p:tag name="KSO_WM_UNIT_TYPE" val="l_h_d"/>
  <p:tag name="MH_SHAPE_GUID" val="generate_slide_ai*{&quot;ai_type&quot;:&quot;generate_ppt&quot;,&quot;id&quot;:&quot;http://zh-ai-group.ks3-cn-beijing-internal.ksyun.com/image_generate/image_process/production/202505/daa19fac-d10d-4612-bcb8-9b743d108963.jpg?Expires=1778570022&amp;AWSAccessKeyId=AKLT9NSy7kh8TIS1UzNqLRY2&amp;Signature=QtY00S8hDQxLCqfN4m3C2NUk1Vw%3D&quot;}*auto_ai_ai_*1747034011425_4.229_f082ab1cd1d1-slide-7"/>
</p:tagLst>
</file>

<file path=ppt/tags/tag224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PRESET_TEXT" val="单击添加项标题"/>
  <p:tag name="KSO_WM_UNIT_TEXT_TYPE" val="1"/>
  <p:tag name="KSO_WM_UNIT_TYPE" val="l_h_a"/>
</p:tagLst>
</file>

<file path=ppt/tags/tag225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TYPE" val="l_h_d"/>
  <p:tag name="MH_SHAPE_GUID" val="generate_slide_ai*{&quot;ai_type&quot;:&quot;generate_ppt&quot;,&quot;id&quot;:&quot;http://zh-ai-group.ks3-cn-beijing-internal.ksyun.com/image_generate/image_process/production/202505/a40d71a0-a35b-499c-b18e-2ffdd9833f9d.jpg?Expires=1778570019&amp;AWSAccessKeyId=AKLT9NSy7kh8TIS1UzNqLRY2&amp;Signature=ADB19qCwsJZtv0YKAyDNHNovcxw%3D&quot;}*auto_ai_ai_*1747034011425_4.229_f082ab1cd1d1-slide-7"/>
</p:tagLst>
</file>

<file path=ppt/tags/tag226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PRESET_TEXT" val="单击此处输入项正文，文字是您思想的提炼，请尽量言简意赅的阐述观点。"/>
  <p:tag name="KSO_WM_UNIT_TEXT_TYPE" val="1"/>
  <p:tag name="KSO_WM_UNIT_TYPE" val="l_h_f"/>
</p:tagLst>
</file>

<file path=ppt/tags/tag227.xml><?xml version="1.0" encoding="utf-8"?>
<p:tagLst xmlns:p="http://schemas.openxmlformats.org/presentationml/2006/main">
  <p:tag name="KSO_WM_BEAUTIFY_FLAG" val="#fgm#"/>
  <p:tag name="KSO_WM_DIAGRAM_GROUP_CODE" val="1"/>
  <p:tag name="KSO_WM_UNIT_INDEX" val="1_4_1"/>
  <p:tag name="KSO_WM_UNIT_TYPE" val="l_h_d"/>
  <p:tag name="MH_SHAPE_GUID" val="generate_slide_ai*{&quot;ai_type&quot;:&quot;generate_ppt&quot;,&quot;id&quot;:&quot;http://zh-ai-group.ks3-cn-beijing-internal.ksyun.com/image_generate/image_process/production/202505/e6f049da-872d-46b7-b043-2dd55a1661d1.jpg?Expires=1778570019&amp;AWSAccessKeyId=AKLT9NSy7kh8TIS1UzNqLRY2&amp;Signature=JTp7ZvZnVBVG4dcikv4b36q%2Fk84%3D&quot;}*auto_ai_ai_*1747034011425_4.229_f082ab1cd1d1-slide-7"/>
</p:tagLst>
</file>

<file path=ppt/tags/tag228.xml><?xml version="1.0" encoding="utf-8"?>
<p:tagLst xmlns:p="http://schemas.openxmlformats.org/presentationml/2006/main">
  <p:tag name="KSO_WM_BEAUTIFY_FLAG" val="#fgm#"/>
  <p:tag name="KSO_WM_DIAGRAM_GROUP_CODE" val="1"/>
  <p:tag name="KSO_WM_UNIT_INDEX" val="1_3_1"/>
  <p:tag name="KSO_WM_UNIT_PRESET_TEXT" val="单击添加项标题"/>
  <p:tag name="KSO_WM_UNIT_TEXT_TYPE" val="1"/>
  <p:tag name="KSO_WM_UNIT_TYPE" val="l_h_a"/>
</p:tagLst>
</file>

<file path=ppt/tags/tag229.xml><?xml version="1.0" encoding="utf-8"?>
<p:tagLst xmlns:p="http://schemas.openxmlformats.org/presentationml/2006/main">
  <p:tag name="KSO_WM_BEAUTIFY_FLAG" val="#fgm#"/>
  <p:tag name="KSO_WM_DIAGRAM_GROUP_CODE" val="1"/>
  <p:tag name="KSO_WM_UNIT_INDEX" val="1_3_1"/>
  <p:tag name="KSO_WM_UNIT_PRESET_TEXT" val="单击此处输入项正文，文字是您思想的提炼，请尽量言简意赅的阐述观点。"/>
  <p:tag name="KSO_WM_UNIT_TEXT_TYPE" val="1"/>
  <p:tag name="KSO_WM_UNIT_TYPE" val="l_h_f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0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PRESET_TEXT" val="单击添加项标题"/>
  <p:tag name="KSO_WM_UNIT_TEXT_TYPE" val="1"/>
  <p:tag name="KSO_WM_UNIT_TYPE" val="l_h_a"/>
</p:tagLst>
</file>

<file path=ppt/tags/tag231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PRESET_TEXT" val="单击此处输入项正文，文字是您思想的提炼，请尽量言简意赅的阐述观点。"/>
  <p:tag name="KSO_WM_UNIT_TEXT_TYPE" val="1"/>
  <p:tag name="KSO_WM_UNIT_TYPE" val="l_h_f"/>
</p:tagLst>
</file>

<file path=ppt/tags/tag232.xml><?xml version="1.0" encoding="utf-8"?>
<p:tagLst xmlns:p="http://schemas.openxmlformats.org/presentationml/2006/main">
  <p:tag name="KSO_WM_BEAUTIFY_FLAG" val="#fgm#"/>
  <p:tag name="KSO_WM_DIAGRAM_GROUP_CODE" val="1"/>
  <p:tag name="KSO_WM_UNIT_INDEX" val="1_4_1"/>
  <p:tag name="KSO_WM_UNIT_PRESET_TEXT" val="单击添加项标题"/>
  <p:tag name="KSO_WM_UNIT_TEXT_TYPE" val="1"/>
  <p:tag name="KSO_WM_UNIT_TYPE" val="l_h_a"/>
</p:tagLst>
</file>

<file path=ppt/tags/tag233.xml><?xml version="1.0" encoding="utf-8"?>
<p:tagLst xmlns:p="http://schemas.openxmlformats.org/presentationml/2006/main">
  <p:tag name="KSO_WM_BEAUTIFY_FLAG" val="#fgm#"/>
  <p:tag name="KSO_WM_DIAGRAM_GROUP_CODE" val="1"/>
  <p:tag name="KSO_WM_UNIT_INDEX" val="1_4_1"/>
  <p:tag name="KSO_WM_UNIT_PRESET_TEXT" val="单击此处输入项正文，文字是您思想的提炼，请尽量言简意赅的阐述观点。"/>
  <p:tag name="KSO_WM_UNIT_TEXT_TYPE" val="1"/>
  <p:tag name="KSO_WM_UNIT_TYPE" val="l_h_f"/>
</p:tagLst>
</file>

<file path=ppt/tags/tag234.xml><?xml version="1.0" encoding="utf-8"?>
<p:tagLst xmlns:p="http://schemas.openxmlformats.org/presentationml/2006/main">
  <p:tag name="KSO_WM_FIGMA_LIMIT" val=""/>
  <p:tag name="KSO_WM_FIGMA_SLIDE_GROUP" val="34"/>
  <p:tag name="KSO_WM_SLIDE_TYPE" val="text"/>
  <p:tag name="KSO_WM_TEMPLATE_SUBCATEGORY" val="29"/>
  <p:tag name="KSO_WM_TEMPLATE_FIGMA_ID" val="7cba8f96648ba84e"/>
</p:tagLst>
</file>

<file path=ppt/tags/tag235.xml><?xml version="1.0" encoding="utf-8"?>
<p:tagLst xmlns:p="http://schemas.openxmlformats.org/presentationml/2006/main">
  <p:tag name="KSO_WM_BEAUTIFY_FLAG" val="#wm#"/>
  <p:tag name="KSO_WM_UNIT_INDEX" val="1"/>
  <p:tag name="KSO_WM_UNIT_TYPE" val="i"/>
</p:tagLst>
</file>

<file path=ppt/tags/tag236.xml><?xml version="1.0" encoding="utf-8"?>
<p:tagLst xmlns:p="http://schemas.openxmlformats.org/presentationml/2006/main">
  <p:tag name="KSO_WM_BEAUTIFY_FLAG" val="#wm#"/>
  <p:tag name="KSO_WM_UNIT_INDEX" val="1"/>
  <p:tag name="KSO_WM_UNIT_TYPE" val="a"/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</p:tagLst>
</file>

<file path=ppt/tags/tag237.xml><?xml version="1.0" encoding="utf-8"?>
<p:tagLst xmlns:p="http://schemas.openxmlformats.org/presentationml/2006/main">
  <p:tag name="KSO_WM_BEAUTIFY_FLAG" val="#wm#"/>
  <p:tag name="KSO_WM_UNIT_INDEX" val="2"/>
  <p:tag name="KSO_WM_UNIT_TYPE" val="i"/>
</p:tagLst>
</file>

<file path=ppt/tags/tag238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TYPE" val="l_h_i"/>
</p:tagLst>
</file>

<file path=ppt/tags/tag239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PRESET_TEXT" val="添加项标题"/>
  <p:tag name="KSO_WM_UNIT_TEXT_TYPE" val="1"/>
  <p:tag name="KSO_WM_UNIT_TYPE" val="l_h_a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0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PRESET_TEXT" val="单击此处输入项正文，文字是您思想的提炼，请尽量言简意赅的阐述观点。"/>
  <p:tag name="KSO_WM_UNIT_TEXT_TYPE" val="1"/>
  <p:tag name="KSO_WM_UNIT_TYPE" val="l_h_f"/>
</p:tagLst>
</file>

<file path=ppt/tags/tag241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TYPE" val="l_h_d"/>
  <p:tag name="MH_SHAPE_GUID" val="generate_slide_ai*{&quot;ai_type&quot;:&quot;generate_ppt&quot;,&quot;id&quot;:&quot;http://zh-ai-group.ks3-cn-beijing-internal.ksyun.com/image_generate/image_process/production/202505/70135db1-f160-4f66-8a6e-938290c4cbf4.jpg?Expires=1778570018&amp;AWSAccessKeyId=AKLT9NSy7kh8TIS1UzNqLRY2&amp;Signature=cFcMETs2SZVRCof7irvsenk5qvw%3D&quot;}*auto_ai_ai_*1747034011425_4.229_f082ab1cd1d1-slide-8"/>
</p:tagLst>
</file>

<file path=ppt/tags/tag242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TYPE" val="l_h_d"/>
  <p:tag name="MH_SHAPE_GUID" val="generate_slide_ai*{&quot;ai_type&quot;:&quot;generate_ppt&quot;,&quot;id&quot;:&quot;http://zh-ai-group.ks3-cn-beijing-internal.ksyun.com/image_generate/image_process/production/202505/6628787f-4789-48b1-a08e-69dabad9487f.jpg?Expires=1778570019&amp;AWSAccessKeyId=AKLT9NSy7kh8TIS1UzNqLRY2&amp;Signature=0T1shAtI5vBvebQdbtkO91rKXBA%3D&quot;}*auto_ai_ai_*1747034011425_4.229_f082ab1cd1d1-slide-8"/>
</p:tagLst>
</file>

<file path=ppt/tags/tag243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TYPE" val="l_h_i"/>
</p:tagLst>
</file>

<file path=ppt/tags/tag244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PRESET_TEXT" val="单击添加项标题"/>
  <p:tag name="KSO_WM_UNIT_TEXT_TYPE" val="1"/>
  <p:tag name="KSO_WM_UNIT_TYPE" val="l_h_a"/>
</p:tagLst>
</file>

<file path=ppt/tags/tag245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PRESET_TEXT" val="单击此处输入项正文，文字是您思想的提炼，请尽量言简意赅的阐述观点。"/>
  <p:tag name="KSO_WM_UNIT_TEXT_TYPE" val="1"/>
  <p:tag name="KSO_WM_UNIT_TYPE" val="l_h_f"/>
</p:tagLst>
</file>

<file path=ppt/tags/tag246.xml><?xml version="1.0" encoding="utf-8"?>
<p:tagLst xmlns:p="http://schemas.openxmlformats.org/presentationml/2006/main">
  <p:tag name="KSO_WM_FIGMA_LIMIT" val=""/>
  <p:tag name="KSO_WM_FIGMA_SLIDE_GROUP" val="26"/>
  <p:tag name="KSO_WM_SLIDE_TYPE" val="text"/>
  <p:tag name="KSO_WM_TEMPLATE_SUBCATEGORY" val="29"/>
  <p:tag name="KSO_WM_TEMPLATE_FIGMA_ID" val="7cba8f96648ba84e"/>
</p:tagLst>
</file>

<file path=ppt/tags/tag247.xml><?xml version="1.0" encoding="utf-8"?>
<p:tagLst xmlns:p="http://schemas.openxmlformats.org/presentationml/2006/main">
  <p:tag name="KSO_WM_BEAUTIFY_FLAG" val="#wm#"/>
  <p:tag name="KSO_WM_UNIT_INDEX" val="1"/>
  <p:tag name="KSO_WM_UNIT_TYPE" val="a"/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</p:tagLst>
</file>

<file path=ppt/tags/tag248.xml><?xml version="1.0" encoding="utf-8"?>
<p:tagLst xmlns:p="http://schemas.openxmlformats.org/presentationml/2006/main">
  <p:tag name="KSO_WM_BEAUTIFY_FLAG" val="#wm#"/>
  <p:tag name="KSO_WM_UNIT_INDEX" val="1"/>
  <p:tag name="KSO_WM_UNIT_TYPE" val="i"/>
</p:tagLst>
</file>

<file path=ppt/tags/tag249.xml><?xml version="1.0" encoding="utf-8"?>
<p:tagLst xmlns:p="http://schemas.openxmlformats.org/presentationml/2006/main">
  <p:tag name="KSO_WM_BEAUTIFY_FLAG" val="#wm#"/>
  <p:tag name="KSO_WM_UNIT_INDEX" val="1"/>
  <p:tag name="KSO_WM_UNIT_TYPE" val="d"/>
  <p:tag name="MH_SHAPE_GUID" val="generate_slide_ai*{&quot;ai_type&quot;:&quot;generate_ppt&quot;,&quot;id&quot;:&quot;http://zh-ai-group.ks3-cn-beijing-internal.ksyun.com/image_generate/image_process/production/202505/449eeba5-6603-4956-b306-882990a78804.jpg?Expires=1778570018&amp;AWSAccessKeyId=AKLT9NSy7kh8TIS1UzNqLRY2&amp;Signature=OcCa39YixXriIUzTYtzwV4k%2FzrE%3D&quot;}*auto_ai_ai_*1747034011425_4.229_f082ab1cd1d1-slide-9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0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TYPE" val="l_h_i"/>
</p:tagLst>
</file>

<file path=ppt/tags/tag251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TYPE" val="l_h_i"/>
</p:tagLst>
</file>

<file path=ppt/tags/tag252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PRESET_TEXT" val="添加项标题"/>
  <p:tag name="KSO_WM_UNIT_TEXT_TYPE" val="1"/>
  <p:tag name="KSO_WM_UNIT_TYPE" val="l_h_a"/>
</p:tagLst>
</file>

<file path=ppt/tags/tag253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PRESET_TEXT" val="单击此处输入项正文，文字是您思想的提炼，请尽量言简意赅的阐述观点。"/>
  <p:tag name="KSO_WM_UNIT_TEXT_TYPE" val="1"/>
  <p:tag name="KSO_WM_UNIT_TYPE" val="l_h_f"/>
</p:tagLst>
</file>

<file path=ppt/tags/tag254.xml><?xml version="1.0" encoding="utf-8"?>
<p:tagLst xmlns:p="http://schemas.openxmlformats.org/presentationml/2006/main">
  <p:tag name="KSO_WM_BEAUTIFY_FLAG" val="#fgm#"/>
  <p:tag name="KSO_WM_DIAGRAM_GROUP_CODE" val="1"/>
  <p:tag name="KSO_WM_UNIT_INDEX" val="1_3_1"/>
  <p:tag name="KSO_WM_UNIT_TYPE" val="l_h_i"/>
</p:tagLst>
</file>

<file path=ppt/tags/tag255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PRESET_TEXT" val="添加项标题"/>
  <p:tag name="KSO_WM_UNIT_TEXT_TYPE" val="1"/>
  <p:tag name="KSO_WM_UNIT_TYPE" val="l_h_a"/>
</p:tagLst>
</file>

<file path=ppt/tags/tag256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PRESET_TEXT" val="单击此处输入项正文，文字是您思想的提炼，请尽量言简意赅的阐述观点。"/>
  <p:tag name="KSO_WM_UNIT_TEXT_TYPE" val="1"/>
  <p:tag name="KSO_WM_UNIT_TYPE" val="l_h_f"/>
</p:tagLst>
</file>

<file path=ppt/tags/tag257.xml><?xml version="1.0" encoding="utf-8"?>
<p:tagLst xmlns:p="http://schemas.openxmlformats.org/presentationml/2006/main">
  <p:tag name="KSO_WM_BEAUTIFY_FLAG" val="#fgm#"/>
  <p:tag name="KSO_WM_DIAGRAM_GROUP_CODE" val="1"/>
  <p:tag name="KSO_WM_UNIT_INDEX" val="1_4_1"/>
  <p:tag name="KSO_WM_UNIT_TYPE" val="l_h_i"/>
</p:tagLst>
</file>

<file path=ppt/tags/tag258.xml><?xml version="1.0" encoding="utf-8"?>
<p:tagLst xmlns:p="http://schemas.openxmlformats.org/presentationml/2006/main">
  <p:tag name="KSO_WM_BEAUTIFY_FLAG" val="#fgm#"/>
  <p:tag name="KSO_WM_DIAGRAM_GROUP_CODE" val="1"/>
  <p:tag name="KSO_WM_UNIT_INDEX" val="1_3_1"/>
  <p:tag name="KSO_WM_UNIT_PRESET_TEXT" val="添加项标题"/>
  <p:tag name="KSO_WM_UNIT_TEXT_TYPE" val="1"/>
  <p:tag name="KSO_WM_UNIT_TYPE" val="l_h_a"/>
</p:tagLst>
</file>

<file path=ppt/tags/tag259.xml><?xml version="1.0" encoding="utf-8"?>
<p:tagLst xmlns:p="http://schemas.openxmlformats.org/presentationml/2006/main">
  <p:tag name="KSO_WM_BEAUTIFY_FLAG" val="#fgm#"/>
  <p:tag name="KSO_WM_DIAGRAM_GROUP_CODE" val="1"/>
  <p:tag name="KSO_WM_UNIT_INDEX" val="1_3_1"/>
  <p:tag name="KSO_WM_UNIT_PRESET_TEXT" val="单击此处输入项正文，文字是您思想的提炼，请尽量言简意赅的阐述观点。"/>
  <p:tag name="KSO_WM_UNIT_TEXT_TYPE" val="1"/>
  <p:tag name="KSO_WM_UNIT_TYPE" val="l_h_f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0.xml><?xml version="1.0" encoding="utf-8"?>
<p:tagLst xmlns:p="http://schemas.openxmlformats.org/presentationml/2006/main">
  <p:tag name="KSO_WM_BEAUTIFY_FLAG" val="#fgm#"/>
  <p:tag name="KSO_WM_DIAGRAM_GROUP_CODE" val="1"/>
  <p:tag name="KSO_WM_UNIT_INDEX" val="1_4_1"/>
  <p:tag name="KSO_WM_UNIT_PRESET_TEXT" val="添加项标题"/>
  <p:tag name="KSO_WM_UNIT_TEXT_TYPE" val="1"/>
  <p:tag name="KSO_WM_UNIT_TYPE" val="l_h_a"/>
</p:tagLst>
</file>

<file path=ppt/tags/tag261.xml><?xml version="1.0" encoding="utf-8"?>
<p:tagLst xmlns:p="http://schemas.openxmlformats.org/presentationml/2006/main">
  <p:tag name="KSO_WM_BEAUTIFY_FLAG" val="#fgm#"/>
  <p:tag name="KSO_WM_DIAGRAM_GROUP_CODE" val="1"/>
  <p:tag name="KSO_WM_UNIT_INDEX" val="1_4_1"/>
  <p:tag name="KSO_WM_UNIT_PRESET_TEXT" val="单击此处输入项正文，文字是您思想的提炼，请尽量言简意赅的阐述观点。"/>
  <p:tag name="KSO_WM_UNIT_TEXT_TYPE" val="1"/>
  <p:tag name="KSO_WM_UNIT_TYPE" val="l_h_f"/>
</p:tagLst>
</file>

<file path=ppt/tags/tag262.xml><?xml version="1.0" encoding="utf-8"?>
<p:tagLst xmlns:p="http://schemas.openxmlformats.org/presentationml/2006/main">
  <p:tag name="KSO_WM_FIGMA_LIMIT" val=""/>
  <p:tag name="KSO_WM_FIGMA_SLIDE_GROUP" val="42"/>
  <p:tag name="KSO_WM_SLIDE_TYPE" val="text"/>
  <p:tag name="KSO_WM_TEMPLATE_SUBCATEGORY" val="29"/>
  <p:tag name="KSO_WM_TEMPLATE_FIGMA_ID" val="7cba8f96648ba84e"/>
</p:tagLst>
</file>

<file path=ppt/tags/tag263.xml><?xml version="1.0" encoding="utf-8"?>
<p:tagLst xmlns:p="http://schemas.openxmlformats.org/presentationml/2006/main">
  <p:tag name="KSO_WM_BEAUTIFY_FLAG" val="#wm#"/>
  <p:tag name="KSO_WM_UNIT_INDEX" val="1"/>
  <p:tag name="KSO_WM_UNIT_TYPE" val="i"/>
</p:tagLst>
</file>

<file path=ppt/tags/tag264.xml><?xml version="1.0" encoding="utf-8"?>
<p:tagLst xmlns:p="http://schemas.openxmlformats.org/presentationml/2006/main">
  <p:tag name="KSO_WM_BEAUTIFY_FLAG" val="#wm#"/>
  <p:tag name="KSO_WM_UNIT_INDEX" val="2"/>
  <p:tag name="KSO_WM_UNIT_TYPE" val="i"/>
</p:tagLst>
</file>

<file path=ppt/tags/tag265.xml><?xml version="1.0" encoding="utf-8"?>
<p:tagLst xmlns:p="http://schemas.openxmlformats.org/presentationml/2006/main">
  <p:tag name="KSO_WM_BEAUTIFY_FLAG" val="#wm#"/>
  <p:tag name="KSO_WM_UNIT_INDEX" val="3"/>
  <p:tag name="KSO_WM_UNIT_TYPE" val="i"/>
</p:tagLst>
</file>

<file path=ppt/tags/tag266.xml><?xml version="1.0" encoding="utf-8"?>
<p:tagLst xmlns:p="http://schemas.openxmlformats.org/presentationml/2006/main">
  <p:tag name="KSO_WM_BEAUTIFY_FLAG" val="#wm#"/>
  <p:tag name="KSO_WM_UNIT_INDEX" val="4"/>
  <p:tag name="KSO_WM_UNIT_TYPE" val="i"/>
</p:tagLst>
</file>

<file path=ppt/tags/tag267.xml><?xml version="1.0" encoding="utf-8"?>
<p:tagLst xmlns:p="http://schemas.openxmlformats.org/presentationml/2006/main">
  <p:tag name="KSO_WM_BEAUTIFY_FLAG" val="#wm#"/>
  <p:tag name="KSO_WM_UNIT_INDEX" val="1"/>
  <p:tag name="KSO_WM_UNIT_TYPE" val="a"/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</p:tagLst>
</file>

<file path=ppt/tags/tag268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TYPE" val="l_h_i"/>
</p:tagLst>
</file>

<file path=ppt/tags/tag269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PRESET_TEXT" val="添加项标题"/>
  <p:tag name="KSO_WM_UNIT_TEXT_TYPE" val="1"/>
  <p:tag name="KSO_WM_UNIT_TYPE" val="l_h_a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0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PRESET_TEXT" val="单击此处输入项正文，文字是您思想的提炼，请尽量言简意赅的阐述观点。"/>
  <p:tag name="KSO_WM_UNIT_TEXT_TYPE" val="1"/>
  <p:tag name="KSO_WM_UNIT_TYPE" val="l_h_f"/>
</p:tagLst>
</file>

<file path=ppt/tags/tag271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TYPE" val="l_h_i"/>
</p:tagLst>
</file>

<file path=ppt/tags/tag272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PRESET_TEXT" val="添加项标题"/>
  <p:tag name="KSO_WM_UNIT_TEXT_TYPE" val="1"/>
  <p:tag name="KSO_WM_UNIT_TYPE" val="l_h_a"/>
</p:tagLst>
</file>

<file path=ppt/tags/tag273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PRESET_TEXT" val="单击此处输入项正文，文字是您思想的提炼，请尽量言简意赅的阐述观点。"/>
  <p:tag name="KSO_WM_UNIT_TEXT_TYPE" val="1"/>
  <p:tag name="KSO_WM_UNIT_TYPE" val="l_h_f"/>
</p:tagLst>
</file>

<file path=ppt/tags/tag274.xml><?xml version="1.0" encoding="utf-8"?>
<p:tagLst xmlns:p="http://schemas.openxmlformats.org/presentationml/2006/main">
  <p:tag name="KSO_WM_BEAUTIFY_FLAG" val="#fgm#"/>
  <p:tag name="KSO_WM_DIAGRAM_GROUP_CODE" val="1"/>
  <p:tag name="KSO_WM_UNIT_INDEX" val="1_3_1"/>
  <p:tag name="KSO_WM_UNIT_TYPE" val="l_h_i"/>
</p:tagLst>
</file>

<file path=ppt/tags/tag275.xml><?xml version="1.0" encoding="utf-8"?>
<p:tagLst xmlns:p="http://schemas.openxmlformats.org/presentationml/2006/main">
  <p:tag name="KSO_WM_BEAUTIFY_FLAG" val="#fgm#"/>
  <p:tag name="KSO_WM_DIAGRAM_GROUP_CODE" val="1"/>
  <p:tag name="KSO_WM_UNIT_INDEX" val="1_3_1"/>
  <p:tag name="KSO_WM_UNIT_PRESET_TEXT" val="添加项标题"/>
  <p:tag name="KSO_WM_UNIT_TEXT_TYPE" val="1"/>
  <p:tag name="KSO_WM_UNIT_TYPE" val="l_h_a"/>
</p:tagLst>
</file>

<file path=ppt/tags/tag276.xml><?xml version="1.0" encoding="utf-8"?>
<p:tagLst xmlns:p="http://schemas.openxmlformats.org/presentationml/2006/main">
  <p:tag name="KSO_WM_BEAUTIFY_FLAG" val="#fgm#"/>
  <p:tag name="KSO_WM_DIAGRAM_GROUP_CODE" val="1"/>
  <p:tag name="KSO_WM_UNIT_INDEX" val="1_3_1"/>
  <p:tag name="KSO_WM_UNIT_PRESET_TEXT" val="单击此处输入项正文，文字是您思想的提炼，请尽量言简意赅的阐述观点。"/>
  <p:tag name="KSO_WM_UNIT_TEXT_TYPE" val="1"/>
  <p:tag name="KSO_WM_UNIT_TYPE" val="l_h_f"/>
</p:tagLst>
</file>

<file path=ppt/tags/tag277.xml><?xml version="1.0" encoding="utf-8"?>
<p:tagLst xmlns:p="http://schemas.openxmlformats.org/presentationml/2006/main">
  <p:tag name="KSO_WM_BEAUTIFY_FLAG" val="#wm#"/>
  <p:tag name="KSO_WM_UNIT_INDEX" val="1"/>
  <p:tag name="KSO_WM_UNIT_TYPE" val="d"/>
  <p:tag name="MH_SHAPE_GUID" val="generate_slide_ai*{&quot;ai_type&quot;:&quot;generate_ppt&quot;,&quot;id&quot;:&quot;http://zh-ai-group.ks3-cn-beijing-internal.ksyun.com/image_generate/image_process/production/202505/9173d7cf-1bee-4aca-b651-26d3c6c78906.jpg?Expires=1778570020&amp;AWSAccessKeyId=AKLT9NSy7kh8TIS1UzNqLRY2&amp;Signature=uK1aPYJTYfZ9gPxSYSg9cqKMxaU%3D&quot;}*auto_ai_ai_*1747034011425_4.229_f082ab1cd1d1-slide-10"/>
</p:tagLst>
</file>

<file path=ppt/tags/tag278.xml><?xml version="1.0" encoding="utf-8"?>
<p:tagLst xmlns:p="http://schemas.openxmlformats.org/presentationml/2006/main">
  <p:tag name="KSO_WM_FIGMA_LIMIT" val=""/>
  <p:tag name="KSO_WM_FIGMA_SLIDE_GROUP" val="57"/>
  <p:tag name="KSO_WM_SLIDE_TYPE" val="text"/>
  <p:tag name="KSO_WM_TEMPLATE_SUBCATEGORY" val="29"/>
  <p:tag name="KSO_WM_TEMPLATE_FIGMA_ID" val="7cba8f96648ba84e"/>
</p:tagLst>
</file>

<file path=ppt/tags/tag279.xml><?xml version="1.0" encoding="utf-8"?>
<p:tagLst xmlns:p="http://schemas.openxmlformats.org/presentationml/2006/main">
  <p:tag name="KSO_WM_BEAUTIFY_FLAG" val="#wm#"/>
  <p:tag name="KSO_WM_UNIT_INDEX" val="1"/>
  <p:tag name="KSO_WM_UNIT_TYPE" val="e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0.xml><?xml version="1.0" encoding="utf-8"?>
<p:tagLst xmlns:p="http://schemas.openxmlformats.org/presentationml/2006/main">
  <p:tag name="KSO_WM_BEAUTIFY_FLAG" val="#wm#"/>
  <p:tag name="KSO_WM_UNIT_INDEX" val="1"/>
  <p:tag name="KSO_WM_UNIT_TYPE" val="a"/>
</p:tagLst>
</file>

<file path=ppt/tags/tag281.xml><?xml version="1.0" encoding="utf-8"?>
<p:tagLst xmlns:p="http://schemas.openxmlformats.org/presentationml/2006/main">
  <p:tag name="KSO_WM_FIGMA_LIMIT" val=""/>
  <p:tag name="KSO_WM_FIGMA_SLIDE_GROUP" val="1"/>
  <p:tag name="KSO_WM_SLIDE_TYPE" val="sectionTitle"/>
  <p:tag name="KSO_WM_TEMPLATE_SUBCATEGORY" val="29"/>
  <p:tag name="KSO_WM_TEMPLATE_FIGMA_ID" val="7cba8f96648ba84e"/>
</p:tagLst>
</file>

<file path=ppt/tags/tag282.xml><?xml version="1.0" encoding="utf-8"?>
<p:tagLst xmlns:p="http://schemas.openxmlformats.org/presentationml/2006/main">
  <p:tag name="KSO_WM_BEAUTIFY_FLAG" val="#wm#"/>
  <p:tag name="KSO_WM_UNIT_INDEX" val="1"/>
  <p:tag name="KSO_WM_UNIT_TYPE" val="i"/>
</p:tagLst>
</file>

<file path=ppt/tags/tag283.xml><?xml version="1.0" encoding="utf-8"?>
<p:tagLst xmlns:p="http://schemas.openxmlformats.org/presentationml/2006/main">
  <p:tag name="KSO_WM_BEAUTIFY_FLAG" val="#wm#"/>
  <p:tag name="KSO_WM_UNIT_INDEX" val="2"/>
  <p:tag name="KSO_WM_UNIT_TYPE" val="i"/>
</p:tagLst>
</file>

<file path=ppt/tags/tag284.xml><?xml version="1.0" encoding="utf-8"?>
<p:tagLst xmlns:p="http://schemas.openxmlformats.org/presentationml/2006/main">
  <p:tag name="KSO_WM_BEAUTIFY_FLAG" val="#wm#"/>
  <p:tag name="KSO_WM_UNIT_INDEX" val="3"/>
  <p:tag name="KSO_WM_UNIT_TYPE" val="i"/>
</p:tagLst>
</file>

<file path=ppt/tags/tag285.xml><?xml version="1.0" encoding="utf-8"?>
<p:tagLst xmlns:p="http://schemas.openxmlformats.org/presentationml/2006/main">
  <p:tag name="KSO_WM_BEAUTIFY_FLAG" val="#wm#"/>
  <p:tag name="KSO_WM_UNIT_INDEX" val="4"/>
  <p:tag name="KSO_WM_UNIT_TYPE" val="i"/>
</p:tagLst>
</file>

<file path=ppt/tags/tag286.xml><?xml version="1.0" encoding="utf-8"?>
<p:tagLst xmlns:p="http://schemas.openxmlformats.org/presentationml/2006/main">
  <p:tag name="KSO_WM_BEAUTIFY_FLAG" val="#wm#"/>
  <p:tag name="KSO_WM_UNIT_INDEX" val="1"/>
  <p:tag name="KSO_WM_UNIT_TYPE" val="d"/>
  <p:tag name="MH_SHAPE_GUID" val="generate_slide_ai*{&quot;ai_type&quot;:&quot;generate_ppt&quot;,&quot;id&quot;:&quot;http://zh-ai-group.ks3-cn-beijing-internal.ksyun.com/image_generate/image_process/production/202505/500f74b9-5072-4f3d-9f46-e91669ebb6ff.jpg?Expires=1778570021&amp;AWSAccessKeyId=AKLT9NSy7kh8TIS1UzNqLRY2&amp;Signature=y%2FpRoUkSQMvwSaBLZEq2iIc05xU%3D&quot;}*auto_ai_ai_*1747034011425_4.229_f082ab1cd1d1-slide-12"/>
</p:tagLst>
</file>

<file path=ppt/tags/tag287.xml><?xml version="1.0" encoding="utf-8"?>
<p:tagLst xmlns:p="http://schemas.openxmlformats.org/presentationml/2006/main">
  <p:tag name="KSO_WM_BEAUTIFY_FLAG" val="#wm#"/>
  <p:tag name="KSO_WM_UNIT_INDEX" val="1"/>
  <p:tag name="KSO_WM_UNIT_TYPE" val="a"/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</p:tagLst>
</file>

<file path=ppt/tags/tag288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PRESET_TEXT" val="添加项标题"/>
  <p:tag name="KSO_WM_UNIT_TEXT_TYPE" val="1"/>
  <p:tag name="KSO_WM_UNIT_TYPE" val="l_h_a"/>
</p:tagLst>
</file>

<file path=ppt/tags/tag289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PRESET_TEXT" val="单击此处输入项正文，请尽量言简意赅的阐述观点。"/>
  <p:tag name="KSO_WM_UNIT_TEXT_TYPE" val="1"/>
  <p:tag name="KSO_WM_UNIT_TYPE" val="l_h_f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0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PRESET_TEXT" val="添加项标题"/>
  <p:tag name="KSO_WM_UNIT_TEXT_TYPE" val="1"/>
  <p:tag name="KSO_WM_UNIT_TYPE" val="l_h_a"/>
</p:tagLst>
</file>

<file path=ppt/tags/tag291.xml><?xml version="1.0" encoding="utf-8"?>
<p:tagLst xmlns:p="http://schemas.openxmlformats.org/presentationml/2006/main">
  <p:tag name="KSO_WM_BEAUTIFY_FLAG" val="#fgm#"/>
  <p:tag name="KSO_WM_DIAGRAM_GROUP_CODE" val="1"/>
  <p:tag name="KSO_WM_UNIT_INDEX" val="1_3_1"/>
  <p:tag name="KSO_WM_UNIT_PRESET_TEXT" val="添加项标题"/>
  <p:tag name="KSO_WM_UNIT_TEXT_TYPE" val="1"/>
  <p:tag name="KSO_WM_UNIT_TYPE" val="l_h_a"/>
</p:tagLst>
</file>

<file path=ppt/tags/tag292.xml><?xml version="1.0" encoding="utf-8"?>
<p:tagLst xmlns:p="http://schemas.openxmlformats.org/presentationml/2006/main">
  <p:tag name="KSO_WM_BEAUTIFY_FLAG" val="#fgm#"/>
  <p:tag name="KSO_WM_DIAGRAM_GROUP_CODE" val="1"/>
  <p:tag name="KSO_WM_UNIT_INDEX" val="1_3_1"/>
  <p:tag name="KSO_WM_UNIT_PRESET_TEXT" val="单击此处输入项正文，请尽量言简意赅的阐述观点。"/>
  <p:tag name="KSO_WM_UNIT_TEXT_TYPE" val="1"/>
  <p:tag name="KSO_WM_UNIT_TYPE" val="l_h_f"/>
</p:tagLst>
</file>

<file path=ppt/tags/tag293.xml><?xml version="1.0" encoding="utf-8"?>
<p:tagLst xmlns:p="http://schemas.openxmlformats.org/presentationml/2006/main">
  <p:tag name="KSO_WM_FIGMA_LIMIT" val=""/>
  <p:tag name="KSO_WM_FIGMA_SLIDE_GROUP" val="51"/>
  <p:tag name="KSO_WM_SLIDE_TYPE" val="text"/>
  <p:tag name="KSO_WM_TEMPLATE_SUBCATEGORY" val="29"/>
  <p:tag name="KSO_WM_TEMPLATE_FIGMA_ID" val="7cba8f96648ba84e"/>
</p:tagLst>
</file>

<file path=ppt/tags/tag294.xml><?xml version="1.0" encoding="utf-8"?>
<p:tagLst xmlns:p="http://schemas.openxmlformats.org/presentationml/2006/main">
  <p:tag name="KSO_WM_BEAUTIFY_FLAG" val="#wm#"/>
  <p:tag name="KSO_WM_UNIT_INDEX" val="1"/>
  <p:tag name="KSO_WM_UNIT_TYPE" val="i"/>
</p:tagLst>
</file>

<file path=ppt/tags/tag295.xml><?xml version="1.0" encoding="utf-8"?>
<p:tagLst xmlns:p="http://schemas.openxmlformats.org/presentationml/2006/main">
  <p:tag name="KSO_WM_BEAUTIFY_FLAG" val="#wm#"/>
  <p:tag name="KSO_WM_UNIT_INDEX" val="2"/>
  <p:tag name="KSO_WM_UNIT_TYPE" val="i"/>
</p:tagLst>
</file>

<file path=ppt/tags/tag296.xml><?xml version="1.0" encoding="utf-8"?>
<p:tagLst xmlns:p="http://schemas.openxmlformats.org/presentationml/2006/main">
  <p:tag name="KSO_WM_BEAUTIFY_FLAG" val="#wm#"/>
  <p:tag name="KSO_WM_UNIT_INDEX" val="3"/>
  <p:tag name="KSO_WM_UNIT_TYPE" val="i"/>
</p:tagLst>
</file>

<file path=ppt/tags/tag297.xml><?xml version="1.0" encoding="utf-8"?>
<p:tagLst xmlns:p="http://schemas.openxmlformats.org/presentationml/2006/main">
  <p:tag name="KSO_WM_BEAUTIFY_FLAG" val="#wm#"/>
  <p:tag name="KSO_WM_UNIT_INDEX" val="4"/>
  <p:tag name="KSO_WM_UNIT_TYPE" val="i"/>
</p:tagLst>
</file>

<file path=ppt/tags/tag298.xml><?xml version="1.0" encoding="utf-8"?>
<p:tagLst xmlns:p="http://schemas.openxmlformats.org/presentationml/2006/main">
  <p:tag name="KSO_WM_BEAUTIFY_FLAG" val="#wm#"/>
  <p:tag name="KSO_WM_UNIT_INDEX" val="1"/>
  <p:tag name="KSO_WM_UNIT_TYPE" val="d"/>
  <p:tag name="MH_SHAPE_GUID" val="generate_slide_ai*{&quot;ai_type&quot;:&quot;generate_ppt&quot;,&quot;id&quot;:&quot;http://zh-ai-group.ks3-cn-beijing-internal.ksyun.com/image_generate/image_process/production/202505/e7c6157b-c433-4348-9ff2-024a974c4386.jpg?Expires=1778570027&amp;AWSAccessKeyId=AKLT9NSy7kh8TIS1UzNqLRY2&amp;Signature=QA%2BPTfqs2OjazVHZX8XJdWYvosk%3D&quot;}*auto_ai_ai_*1747034011425_4.229_f082ab1cd1d1-slide-13"/>
</p:tagLst>
</file>

<file path=ppt/tags/tag299.xml><?xml version="1.0" encoding="utf-8"?>
<p:tagLst xmlns:p="http://schemas.openxmlformats.org/presentationml/2006/main">
  <p:tag name="KSO_WM_BEAUTIFY_FLAG" val="#wm#"/>
  <p:tag name="KSO_WM_UNIT_INDEX" val="1"/>
  <p:tag name="KSO_WM_UNIT_TYPE" val="a"/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00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PRESET_TEXT" val="添加项标题"/>
  <p:tag name="KSO_WM_UNIT_TEXT_TYPE" val="1"/>
  <p:tag name="KSO_WM_UNIT_TYPE" val="l_h_a"/>
</p:tagLst>
</file>

<file path=ppt/tags/tag301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PRESET_TEXT" val="单击此处输入项正文，文字是您思想的提炼，请尽量言简意赅的阐述观点。"/>
  <p:tag name="KSO_WM_UNIT_TEXT_TYPE" val="1"/>
  <p:tag name="KSO_WM_UNIT_TYPE" val="l_h_f"/>
</p:tagLst>
</file>

<file path=ppt/tags/tag302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PRESET_TEXT" val="添加项标题"/>
  <p:tag name="KSO_WM_UNIT_TEXT_TYPE" val="1"/>
  <p:tag name="KSO_WM_UNIT_TYPE" val="l_h_a"/>
</p:tagLst>
</file>

<file path=ppt/tags/tag303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PRESET_TEXT" val="单击此处输入项正文，文字是您思想的提炼，请尽量言简意赅的阐述观点。"/>
  <p:tag name="KSO_WM_UNIT_TEXT_TYPE" val="1"/>
  <p:tag name="KSO_WM_UNIT_TYPE" val="l_h_f"/>
</p:tagLst>
</file>

<file path=ppt/tags/tag304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PRESET_TEXT" val="添加项标题"/>
  <p:tag name="KSO_WM_UNIT_TEXT_TYPE" val="1"/>
  <p:tag name="KSO_WM_UNIT_TYPE" val="l_h_a"/>
</p:tagLst>
</file>

<file path=ppt/tags/tag305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PRESET_TEXT" val="添加项标题"/>
  <p:tag name="KSO_WM_UNIT_TEXT_TYPE" val="1"/>
  <p:tag name="KSO_WM_UNIT_TYPE" val="l_h_a"/>
</p:tagLst>
</file>

<file path=ppt/tags/tag306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PRESET_TEXT" val="添加项标题"/>
  <p:tag name="KSO_WM_UNIT_TEXT_TYPE" val="1"/>
  <p:tag name="KSO_WM_UNIT_TYPE" val="l_h_a"/>
</p:tagLst>
</file>

<file path=ppt/tags/tag307.xml><?xml version="1.0" encoding="utf-8"?>
<p:tagLst xmlns:p="http://schemas.openxmlformats.org/presentationml/2006/main">
  <p:tag name="KSO_WM_FIGMA_LIMIT" val=""/>
  <p:tag name="KSO_WM_FIGMA_SLIDE_GROUP" val="61"/>
  <p:tag name="KSO_WM_SLIDE_TYPE" val="text"/>
  <p:tag name="KSO_WM_TEMPLATE_SUBCATEGORY" val="29"/>
  <p:tag name="KSO_WM_TEMPLATE_FIGMA_ID" val="7cba8f96648ba84e"/>
</p:tagLst>
</file>

<file path=ppt/tags/tag308.xml><?xml version="1.0" encoding="utf-8"?>
<p:tagLst xmlns:p="http://schemas.openxmlformats.org/presentationml/2006/main">
  <p:tag name="KSO_WM_BEAUTIFY_FLAG" val="#wm#"/>
  <p:tag name="KSO_WM_UNIT_INDEX" val="1"/>
  <p:tag name="KSO_WM_UNIT_TYPE" val="e"/>
</p:tagLst>
</file>

<file path=ppt/tags/tag309.xml><?xml version="1.0" encoding="utf-8"?>
<p:tagLst xmlns:p="http://schemas.openxmlformats.org/presentationml/2006/main">
  <p:tag name="KSO_WM_BEAUTIFY_FLAG" val="#wm#"/>
  <p:tag name="KSO_WM_UNIT_INDEX" val="1"/>
  <p:tag name="KSO_WM_UNIT_TYPE" val="a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0.xml><?xml version="1.0" encoding="utf-8"?>
<p:tagLst xmlns:p="http://schemas.openxmlformats.org/presentationml/2006/main">
  <p:tag name="KSO_WM_FIGMA_LIMIT" val=""/>
  <p:tag name="KSO_WM_FIGMA_SLIDE_GROUP" val="1"/>
  <p:tag name="KSO_WM_SLIDE_TYPE" val="sectionTitle"/>
  <p:tag name="KSO_WM_TEMPLATE_SUBCATEGORY" val="29"/>
  <p:tag name="KSO_WM_TEMPLATE_FIGMA_ID" val="7cba8f96648ba84e"/>
</p:tagLst>
</file>

<file path=ppt/tags/tag311.xml><?xml version="1.0" encoding="utf-8"?>
<p:tagLst xmlns:p="http://schemas.openxmlformats.org/presentationml/2006/main">
  <p:tag name="KSO_WM_BEAUTIFY_FLAG" val="#wm#"/>
  <p:tag name="KSO_WM_UNIT_INDEX" val="1"/>
  <p:tag name="KSO_WM_UNIT_TYPE" val="a"/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</p:tagLst>
</file>

<file path=ppt/tags/tag312.xml><?xml version="1.0" encoding="utf-8"?>
<p:tagLst xmlns:p="http://schemas.openxmlformats.org/presentationml/2006/main">
  <p:tag name="KSO_WM_BEAUTIFY_FLAG" val="#wm#"/>
  <p:tag name="KSO_WM_UNIT_INDEX" val="1"/>
  <p:tag name="KSO_WM_UNIT_TYPE" val="i"/>
</p:tagLst>
</file>

<file path=ppt/tags/tag313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TYPE" val="l_h_d"/>
  <p:tag name="MH_SHAPE_GUID" val="generate_slide_ai*{&quot;ai_type&quot;:&quot;generate_ppt&quot;,&quot;id&quot;:&quot;VCG41N1308608880&quot;}*auto_galley_ai_*1747034011425_4.229_f082ab1cd1d1-slide-22"/>
</p:tagLst>
</file>

<file path=ppt/tags/tag314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TYPE" val="l_h_i"/>
</p:tagLst>
</file>

<file path=ppt/tags/tag315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TYPE" val="l_h_d"/>
  <p:tag name="MH_SHAPE_GUID" val="generate_slide_ai*{&quot;ai_type&quot;:&quot;generate_ppt&quot;,&quot;id&quot;:&quot;VCG41N1441193911&quot;}*auto_galley_ai_*1747034011425_4.229_f082ab1cd1d1-slide-22"/>
</p:tagLst>
</file>

<file path=ppt/tags/tag316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TYPE" val="l_h_i"/>
</p:tagLst>
</file>

<file path=ppt/tags/tag317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PRESET_TEXT" val="单击添加项标题"/>
  <p:tag name="KSO_WM_UNIT_TEXT_TYPE" val="1"/>
  <p:tag name="KSO_WM_UNIT_TYPE" val="l_h_a"/>
</p:tagLst>
</file>

<file path=ppt/tags/tag318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PRESET_TEXT" val="单击此处输入项正文，文字是您思想的提炼，请尽量言简意赅的阐述观点。"/>
  <p:tag name="KSO_WM_UNIT_TEXT_TYPE" val="1"/>
  <p:tag name="KSO_WM_UNIT_TYPE" val="l_h_f"/>
</p:tagLst>
</file>

<file path=ppt/tags/tag319.xml><?xml version="1.0" encoding="utf-8"?>
<p:tagLst xmlns:p="http://schemas.openxmlformats.org/presentationml/2006/main">
  <p:tag name="KSO_WM_BEAUTIFY_FLAG" val="#fgm#"/>
  <p:tag name="KSO_WM_DIAGRAM_GROUP_CODE" val="1"/>
  <p:tag name="KSO_WM_UNIT_INDEX" val="1_3_1"/>
  <p:tag name="KSO_WM_UNIT_TYPE" val="l_h_d"/>
  <p:tag name="MH_SHAPE_GUID" val="generate_slide_ai*{&quot;ai_type&quot;:&quot;generate_ppt&quot;,&quot;id&quot;:&quot;VCG41N1356156368&quot;}*auto_galley_ai_*1747034011425_4.229_f082ab1cd1d1-slide-22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0.xml><?xml version="1.0" encoding="utf-8"?>
<p:tagLst xmlns:p="http://schemas.openxmlformats.org/presentationml/2006/main">
  <p:tag name="KSO_WM_BEAUTIFY_FLAG" val="#fgm#"/>
  <p:tag name="KSO_WM_DIAGRAM_GROUP_CODE" val="1"/>
  <p:tag name="KSO_WM_UNIT_INDEX" val="1_3_1"/>
  <p:tag name="KSO_WM_UNIT_TYPE" val="l_h_i"/>
</p:tagLst>
</file>

<file path=ppt/tags/tag321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PRESET_TEXT" val="单击添加项标题"/>
  <p:tag name="KSO_WM_UNIT_TEXT_TYPE" val="1"/>
  <p:tag name="KSO_WM_UNIT_TYPE" val="l_h_a"/>
</p:tagLst>
</file>

<file path=ppt/tags/tag322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PRESET_TEXT" val="单击此处输入项正文，文字是您思想的提炼，请尽量言简意赅的阐述观点。"/>
  <p:tag name="KSO_WM_UNIT_TEXT_TYPE" val="1"/>
  <p:tag name="KSO_WM_UNIT_TYPE" val="l_h_f"/>
</p:tagLst>
</file>

<file path=ppt/tags/tag323.xml><?xml version="1.0" encoding="utf-8"?>
<p:tagLst xmlns:p="http://schemas.openxmlformats.org/presentationml/2006/main">
  <p:tag name="KSO_WM_BEAUTIFY_FLAG" val="#fgm#"/>
  <p:tag name="KSO_WM_DIAGRAM_GROUP_CODE" val="1"/>
  <p:tag name="KSO_WM_UNIT_INDEX" val="1_3_1"/>
  <p:tag name="KSO_WM_UNIT_PRESET_TEXT" val="单击添加项标题"/>
  <p:tag name="KSO_WM_UNIT_TEXT_TYPE" val="1"/>
  <p:tag name="KSO_WM_UNIT_TYPE" val="l_h_a"/>
</p:tagLst>
</file>

<file path=ppt/tags/tag324.xml><?xml version="1.0" encoding="utf-8"?>
<p:tagLst xmlns:p="http://schemas.openxmlformats.org/presentationml/2006/main">
  <p:tag name="KSO_WM_BEAUTIFY_FLAG" val="#fgm#"/>
  <p:tag name="KSO_WM_DIAGRAM_GROUP_CODE" val="1"/>
  <p:tag name="KSO_WM_UNIT_INDEX" val="1_3_1"/>
  <p:tag name="KSO_WM_UNIT_PRESET_TEXT" val="单击此处输入项正文，文字是您思想的提炼，请尽量言简意赅的阐述观点。"/>
  <p:tag name="KSO_WM_UNIT_TEXT_TYPE" val="1"/>
  <p:tag name="KSO_WM_UNIT_TYPE" val="l_h_f"/>
</p:tagLst>
</file>

<file path=ppt/tags/tag325.xml><?xml version="1.0" encoding="utf-8"?>
<p:tagLst xmlns:p="http://schemas.openxmlformats.org/presentationml/2006/main">
  <p:tag name="KSO_WM_FIGMA_LIMIT" val=""/>
  <p:tag name="KSO_WM_FIGMA_SLIDE_GROUP" val="2"/>
  <p:tag name="KSO_WM_SLIDE_TYPE" val="text"/>
  <p:tag name="KSO_WM_TEMPLATE_SUBCATEGORY" val="29"/>
  <p:tag name="KSO_WM_TEMPLATE_FIGMA_ID" val="7cba8f96648ba84e"/>
</p:tagLst>
</file>

<file path=ppt/tags/tag326.xml><?xml version="1.0" encoding="utf-8"?>
<p:tagLst xmlns:p="http://schemas.openxmlformats.org/presentationml/2006/main">
  <p:tag name="KSO_WM_BEAUTIFY_FLAG" val="#wm#"/>
  <p:tag name="KSO_WM_UNIT_INDEX" val="1"/>
  <p:tag name="KSO_WM_UNIT_TYPE" val="i"/>
</p:tagLst>
</file>

<file path=ppt/tags/tag327.xml><?xml version="1.0" encoding="utf-8"?>
<p:tagLst xmlns:p="http://schemas.openxmlformats.org/presentationml/2006/main">
  <p:tag name="KSO_WM_BEAUTIFY_FLAG" val="#wm#"/>
  <p:tag name="KSO_WM_UNIT_INDEX" val="2"/>
  <p:tag name="KSO_WM_UNIT_TYPE" val="i"/>
</p:tagLst>
</file>

<file path=ppt/tags/tag328.xml><?xml version="1.0" encoding="utf-8"?>
<p:tagLst xmlns:p="http://schemas.openxmlformats.org/presentationml/2006/main">
  <p:tag name="KSO_WM_BEAUTIFY_FLAG" val="#wm#"/>
  <p:tag name="KSO_WM_UNIT_INDEX" val="3"/>
  <p:tag name="KSO_WM_UNIT_TYPE" val="i"/>
</p:tagLst>
</file>

<file path=ppt/tags/tag329.xml><?xml version="1.0" encoding="utf-8"?>
<p:tagLst xmlns:p="http://schemas.openxmlformats.org/presentationml/2006/main">
  <p:tag name="KSO_WM_BEAUTIFY_FLAG" val="#wm#"/>
  <p:tag name="KSO_WM_UNIT_INDEX" val="4"/>
  <p:tag name="KSO_WM_UNIT_TYPE" val="i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0.xml><?xml version="1.0" encoding="utf-8"?>
<p:tagLst xmlns:p="http://schemas.openxmlformats.org/presentationml/2006/main">
  <p:tag name="KSO_WM_BEAUTIFY_FLAG" val="#wm#"/>
  <p:tag name="KSO_WM_UNIT_INDEX" val="1"/>
  <p:tag name="KSO_WM_UNIT_TYPE" val="a"/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</p:tagLst>
</file>

<file path=ppt/tags/tag331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TYPE" val="l_h_i"/>
</p:tagLst>
</file>

<file path=ppt/tags/tag332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TYPE" val="l_h_d"/>
  <p:tag name="MH_SHAPE_GUID" val="generate_slide_ai*{&quot;ai_type&quot;:&quot;generate_ppt&quot;,&quot;id&quot;:&quot;VCG41N1347189387&quot;}*auto_galley_ai_*1747034011425_4.229_f082ab1cd1d1-slide-23"/>
</p:tagLst>
</file>

<file path=ppt/tags/tag333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TYPE" val="l_h_i"/>
</p:tagLst>
</file>

<file path=ppt/tags/tag334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TYPE" val="l_h_d"/>
  <p:tag name="MH_SHAPE_GUID" val="generate_slide_ai*{&quot;ai_type&quot;:&quot;generate_ppt&quot;,&quot;id&quot;:&quot;VCG41N1431959347&quot;}*auto_galley_ai_*1747034011425_4.229_f082ab1cd1d1-slide-23"/>
</p:tagLst>
</file>

<file path=ppt/tags/tag335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PRESET_TEXT" val="添加项标题"/>
  <p:tag name="KSO_WM_UNIT_TEXT_TYPE" val="1"/>
  <p:tag name="KSO_WM_UNIT_TYPE" val="l_h_a"/>
</p:tagLst>
</file>

<file path=ppt/tags/tag336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PRESET_TEXT" val="单击此处输入项正文，文字是您思想的提炼，请尽量言简意赅的阐述观点。"/>
  <p:tag name="KSO_WM_UNIT_TEXT_TYPE" val="1"/>
  <p:tag name="KSO_WM_UNIT_TYPE" val="l_h_f"/>
</p:tagLst>
</file>

<file path=ppt/tags/tag337.xml><?xml version="1.0" encoding="utf-8"?>
<p:tagLst xmlns:p="http://schemas.openxmlformats.org/presentationml/2006/main">
  <p:tag name="KSO_WM_BEAUTIFY_FLAG" val="#fgm#"/>
  <p:tag name="KSO_WM_DIAGRAM_GROUP_CODE" val="1"/>
  <p:tag name="KSO_WM_UNIT_INDEX" val="1_3_1"/>
  <p:tag name="KSO_WM_UNIT_TYPE" val="l_h_i"/>
</p:tagLst>
</file>

<file path=ppt/tags/tag338.xml><?xml version="1.0" encoding="utf-8"?>
<p:tagLst xmlns:p="http://schemas.openxmlformats.org/presentationml/2006/main">
  <p:tag name="KSO_WM_BEAUTIFY_FLAG" val="#fgm#"/>
  <p:tag name="KSO_WM_DIAGRAM_GROUP_CODE" val="1"/>
  <p:tag name="KSO_WM_UNIT_INDEX" val="1_3_1"/>
  <p:tag name="KSO_WM_UNIT_TYPE" val="l_h_d"/>
  <p:tag name="MH_SHAPE_GUID" val="generate_slide_ai*{&quot;ai_type&quot;:&quot;generate_ppt&quot;,&quot;id&quot;:&quot;VCG41N1178230124&quot;}*auto_galley_ai_*1747034011425_4.229_f082ab1cd1d1-slide-23"/>
</p:tagLst>
</file>

<file path=ppt/tags/tag339.xml><?xml version="1.0" encoding="utf-8"?>
<p:tagLst xmlns:p="http://schemas.openxmlformats.org/presentationml/2006/main">
  <p:tag name="KSO_WM_BEAUTIFY_FLAG" val="#fgm#"/>
  <p:tag name="KSO_WM_DIAGRAM_GROUP_CODE" val="1"/>
  <p:tag name="KSO_WM_UNIT_INDEX" val="1_4_1"/>
  <p:tag name="KSO_WM_UNIT_TYPE" val="l_h_i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40.xml><?xml version="1.0" encoding="utf-8"?>
<p:tagLst xmlns:p="http://schemas.openxmlformats.org/presentationml/2006/main">
  <p:tag name="KSO_WM_BEAUTIFY_FLAG" val="#fgm#"/>
  <p:tag name="KSO_WM_DIAGRAM_GROUP_CODE" val="1"/>
  <p:tag name="KSO_WM_UNIT_INDEX" val="1_4_1"/>
  <p:tag name="KSO_WM_UNIT_TYPE" val="l_h_d"/>
  <p:tag name="MH_SHAPE_GUID" val="generate_slide_ai*{&quot;ai_type&quot;:&quot;generate_ppt&quot;,&quot;id&quot;:&quot;VCG41N1411049477&quot;}*auto_galley_ai_*1747034011425_4.229_f082ab1cd1d1-slide-23"/>
</p:tagLst>
</file>

<file path=ppt/tags/tag341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PRESET_TEXT" val="添加项标题"/>
  <p:tag name="KSO_WM_UNIT_TEXT_TYPE" val="1"/>
  <p:tag name="KSO_WM_UNIT_TYPE" val="l_h_a"/>
</p:tagLst>
</file>

<file path=ppt/tags/tag342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PRESET_TEXT" val="单击此处输入项正文，文字是您思想的提炼，请尽量言简意赅的阐述观点。"/>
  <p:tag name="KSO_WM_UNIT_TEXT_TYPE" val="1"/>
  <p:tag name="KSO_WM_UNIT_TYPE" val="l_h_f"/>
</p:tagLst>
</file>

<file path=ppt/tags/tag343.xml><?xml version="1.0" encoding="utf-8"?>
<p:tagLst xmlns:p="http://schemas.openxmlformats.org/presentationml/2006/main">
  <p:tag name="KSO_WM_BEAUTIFY_FLAG" val="#fgm#"/>
  <p:tag name="KSO_WM_DIAGRAM_GROUP_CODE" val="1"/>
  <p:tag name="KSO_WM_UNIT_INDEX" val="1_3_1"/>
  <p:tag name="KSO_WM_UNIT_PRESET_TEXT" val="添加项标题"/>
  <p:tag name="KSO_WM_UNIT_TEXT_TYPE" val="1"/>
  <p:tag name="KSO_WM_UNIT_TYPE" val="l_h_a"/>
</p:tagLst>
</file>

<file path=ppt/tags/tag344.xml><?xml version="1.0" encoding="utf-8"?>
<p:tagLst xmlns:p="http://schemas.openxmlformats.org/presentationml/2006/main">
  <p:tag name="KSO_WM_BEAUTIFY_FLAG" val="#fgm#"/>
  <p:tag name="KSO_WM_DIAGRAM_GROUP_CODE" val="1"/>
  <p:tag name="KSO_WM_UNIT_INDEX" val="1_3_1"/>
  <p:tag name="KSO_WM_UNIT_PRESET_TEXT" val="单击此处输入项正文，文字是您思想的提炼，请尽量言简意赅的阐述观点。"/>
  <p:tag name="KSO_WM_UNIT_TEXT_TYPE" val="1"/>
  <p:tag name="KSO_WM_UNIT_TYPE" val="l_h_f"/>
</p:tagLst>
</file>

<file path=ppt/tags/tag345.xml><?xml version="1.0" encoding="utf-8"?>
<p:tagLst xmlns:p="http://schemas.openxmlformats.org/presentationml/2006/main">
  <p:tag name="KSO_WM_BEAUTIFY_FLAG" val="#fgm#"/>
  <p:tag name="KSO_WM_DIAGRAM_GROUP_CODE" val="1"/>
  <p:tag name="KSO_WM_UNIT_INDEX" val="1_4_1"/>
  <p:tag name="KSO_WM_UNIT_PRESET_TEXT" val="添加项标题"/>
  <p:tag name="KSO_WM_UNIT_TEXT_TYPE" val="1"/>
  <p:tag name="KSO_WM_UNIT_TYPE" val="l_h_a"/>
</p:tagLst>
</file>

<file path=ppt/tags/tag346.xml><?xml version="1.0" encoding="utf-8"?>
<p:tagLst xmlns:p="http://schemas.openxmlformats.org/presentationml/2006/main">
  <p:tag name="KSO_WM_BEAUTIFY_FLAG" val="#fgm#"/>
  <p:tag name="KSO_WM_DIAGRAM_GROUP_CODE" val="1"/>
  <p:tag name="KSO_WM_UNIT_INDEX" val="1_4_1"/>
  <p:tag name="KSO_WM_UNIT_PRESET_TEXT" val="单击此处输入项正文，文字是您思想的提炼，请尽量言简意赅的阐述观点。"/>
  <p:tag name="KSO_WM_UNIT_TEXT_TYPE" val="1"/>
  <p:tag name="KSO_WM_UNIT_TYPE" val="l_h_f"/>
</p:tagLst>
</file>

<file path=ppt/tags/tag347.xml><?xml version="1.0" encoding="utf-8"?>
<p:tagLst xmlns:p="http://schemas.openxmlformats.org/presentationml/2006/main">
  <p:tag name="KSO_WM_FIGMA_LIMIT" val=""/>
  <p:tag name="KSO_WM_FIGMA_SLIDE_GROUP" val="48"/>
  <p:tag name="KSO_WM_SLIDE_TYPE" val="text"/>
  <p:tag name="KSO_WM_TEMPLATE_SUBCATEGORY" val="29"/>
  <p:tag name="KSO_WM_TEMPLATE_FIGMA_ID" val="7cba8f96648ba84e"/>
</p:tagLst>
</file>

<file path=ppt/tags/tag348.xml><?xml version="1.0" encoding="utf-8"?>
<p:tagLst xmlns:p="http://schemas.openxmlformats.org/presentationml/2006/main">
  <p:tag name="KSO_WM_BEAUTIFY_FLAG" val="#wm#"/>
  <p:tag name="KSO_WM_UNIT_INDEX" val="1"/>
  <p:tag name="KSO_WM_UNIT_TYPE" val="a"/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</p:tagLst>
</file>

<file path=ppt/tags/tag349.xml><?xml version="1.0" encoding="utf-8"?>
<p:tagLst xmlns:p="http://schemas.openxmlformats.org/presentationml/2006/main">
  <p:tag name="KSO_WM_BEAUTIFY_FLAG" val="#wm#"/>
  <p:tag name="KSO_WM_UNIT_INDEX" val="1"/>
  <p:tag name="KSO_WM_UNIT_TYPE" val="i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0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TYPE" val="l_h_i"/>
</p:tagLst>
</file>

<file path=ppt/tags/tag351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TYPE" val="l_h_x"/>
</p:tagLst>
</file>

<file path=ppt/tags/tag352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PRESET_TEXT" val="添加项标题"/>
  <p:tag name="KSO_WM_UNIT_TEXT_TYPE" val="1"/>
  <p:tag name="KSO_WM_UNIT_TYPE" val="l_h_a"/>
</p:tagLst>
</file>

<file path=ppt/tags/tag353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PRESET_TEXT" val="单击此处输入项正文，文字是您思想的提炼，请尽量言简意赅的阐述观点。"/>
  <p:tag name="KSO_WM_UNIT_TEXT_TYPE" val="1"/>
  <p:tag name="KSO_WM_UNIT_TYPE" val="l_h_f"/>
</p:tagLst>
</file>

<file path=ppt/tags/tag354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TYPE" val="l_h_i"/>
</p:tagLst>
</file>

<file path=ppt/tags/tag355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TYPE" val="l_h_x"/>
</p:tagLst>
</file>

<file path=ppt/tags/tag356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PRESET_TEXT" val="添加项标题"/>
  <p:tag name="KSO_WM_UNIT_TEXT_TYPE" val="1"/>
  <p:tag name="KSO_WM_UNIT_TYPE" val="l_h_a"/>
</p:tagLst>
</file>

<file path=ppt/tags/tag357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PRESET_TEXT" val="单击此处输入项正文，文字是您思想的提炼，请尽量言简意赅的阐述观点。"/>
  <p:tag name="KSO_WM_UNIT_TEXT_TYPE" val="1"/>
  <p:tag name="KSO_WM_UNIT_TYPE" val="l_h_f"/>
</p:tagLst>
</file>

<file path=ppt/tags/tag358.xml><?xml version="1.0" encoding="utf-8"?>
<p:tagLst xmlns:p="http://schemas.openxmlformats.org/presentationml/2006/main">
  <p:tag name="KSO_WM_BEAUTIFY_FLAG" val="#fgm#"/>
  <p:tag name="KSO_WM_DIAGRAM_GROUP_CODE" val="1"/>
  <p:tag name="KSO_WM_UNIT_INDEX" val="1_3_1"/>
  <p:tag name="KSO_WM_UNIT_TYPE" val="l_h_i"/>
</p:tagLst>
</file>

<file path=ppt/tags/tag359.xml><?xml version="1.0" encoding="utf-8"?>
<p:tagLst xmlns:p="http://schemas.openxmlformats.org/presentationml/2006/main">
  <p:tag name="KSO_WM_BEAUTIFY_FLAG" val="#fgm#"/>
  <p:tag name="KSO_WM_DIAGRAM_GROUP_CODE" val="1"/>
  <p:tag name="KSO_WM_UNIT_INDEX" val="1_3_1"/>
  <p:tag name="KSO_WM_UNIT_TYPE" val="l_h_x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0.xml><?xml version="1.0" encoding="utf-8"?>
<p:tagLst xmlns:p="http://schemas.openxmlformats.org/presentationml/2006/main">
  <p:tag name="KSO_WM_BEAUTIFY_FLAG" val="#fgm#"/>
  <p:tag name="KSO_WM_DIAGRAM_GROUP_CODE" val="1"/>
  <p:tag name="KSO_WM_UNIT_INDEX" val="1_3_1"/>
  <p:tag name="KSO_WM_UNIT_PRESET_TEXT" val="添加项标题"/>
  <p:tag name="KSO_WM_UNIT_TEXT_TYPE" val="1"/>
  <p:tag name="KSO_WM_UNIT_TYPE" val="l_h_a"/>
</p:tagLst>
</file>

<file path=ppt/tags/tag361.xml><?xml version="1.0" encoding="utf-8"?>
<p:tagLst xmlns:p="http://schemas.openxmlformats.org/presentationml/2006/main">
  <p:tag name="KSO_WM_BEAUTIFY_FLAG" val="#fgm#"/>
  <p:tag name="KSO_WM_DIAGRAM_GROUP_CODE" val="1"/>
  <p:tag name="KSO_WM_UNIT_INDEX" val="1_3_1"/>
  <p:tag name="KSO_WM_UNIT_PRESET_TEXT" val="单击此处输入项正文，文字是您思想的提炼，请尽量言简意赅的阐述观点。"/>
  <p:tag name="KSO_WM_UNIT_TEXT_TYPE" val="1"/>
  <p:tag name="KSO_WM_UNIT_TYPE" val="l_h_f"/>
</p:tagLst>
</file>

<file path=ppt/tags/tag362.xml><?xml version="1.0" encoding="utf-8"?>
<p:tagLst xmlns:p="http://schemas.openxmlformats.org/presentationml/2006/main">
  <p:tag name="KSO_WM_FIGMA_LIMIT" val=""/>
  <p:tag name="KSO_WM_FIGMA_SLIDE_GROUP" val="39"/>
  <p:tag name="KSO_WM_SLIDE_TYPE" val="text"/>
  <p:tag name="KSO_WM_TEMPLATE_SUBCATEGORY" val="29"/>
  <p:tag name="KSO_WM_TEMPLATE_FIGMA_ID" val="7cba8f96648ba84e"/>
</p:tagLst>
</file>

<file path=ppt/tags/tag363.xml><?xml version="1.0" encoding="utf-8"?>
<p:tagLst xmlns:p="http://schemas.openxmlformats.org/presentationml/2006/main">
  <p:tag name="KSO_WM_BEAUTIFY_FLAG" val="#wm#"/>
  <p:tag name="KSO_WM_UNIT_INDEX" val="1"/>
  <p:tag name="KSO_WM_UNIT_TYPE" val="e"/>
</p:tagLst>
</file>

<file path=ppt/tags/tag364.xml><?xml version="1.0" encoding="utf-8"?>
<p:tagLst xmlns:p="http://schemas.openxmlformats.org/presentationml/2006/main">
  <p:tag name="KSO_WM_BEAUTIFY_FLAG" val="#wm#"/>
  <p:tag name="KSO_WM_UNIT_INDEX" val="1"/>
  <p:tag name="KSO_WM_UNIT_TYPE" val="a"/>
</p:tagLst>
</file>

<file path=ppt/tags/tag365.xml><?xml version="1.0" encoding="utf-8"?>
<p:tagLst xmlns:p="http://schemas.openxmlformats.org/presentationml/2006/main">
  <p:tag name="KSO_WM_FIGMA_LIMIT" val=""/>
  <p:tag name="KSO_WM_FIGMA_SLIDE_GROUP" val="1"/>
  <p:tag name="KSO_WM_SLIDE_TYPE" val="sectionTitle"/>
  <p:tag name="KSO_WM_TEMPLATE_SUBCATEGORY" val="29"/>
  <p:tag name="KSO_WM_TEMPLATE_FIGMA_ID" val="7cba8f96648ba84e"/>
</p:tagLst>
</file>

<file path=ppt/tags/tag366.xml><?xml version="1.0" encoding="utf-8"?>
<p:tagLst xmlns:p="http://schemas.openxmlformats.org/presentationml/2006/main">
  <p:tag name="KSO_WM_BEAUTIFY_FLAG" val="#wm#"/>
  <p:tag name="KSO_WM_UNIT_INDEX" val="1"/>
  <p:tag name="KSO_WM_UNIT_TYPE" val="i"/>
</p:tagLst>
</file>

<file path=ppt/tags/tag367.xml><?xml version="1.0" encoding="utf-8"?>
<p:tagLst xmlns:p="http://schemas.openxmlformats.org/presentationml/2006/main">
  <p:tag name="KSO_WM_BEAUTIFY_FLAG" val="#wm#"/>
  <p:tag name="KSO_WM_UNIT_INDEX" val="1"/>
  <p:tag name="KSO_WM_UNIT_TYPE" val="a"/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</p:tagLst>
</file>

<file path=ppt/tags/tag368.xml><?xml version="1.0" encoding="utf-8"?>
<p:tagLst xmlns:p="http://schemas.openxmlformats.org/presentationml/2006/main">
  <p:tag name="KSO_WM_BEAUTIFY_FLAG" val="#wm#"/>
  <p:tag name="KSO_WM_UNIT_INDEX" val="2"/>
  <p:tag name="KSO_WM_UNIT_TYPE" val="i"/>
</p:tagLst>
</file>

<file path=ppt/tags/tag369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TYPE" val="l_h_i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70.xml><?xml version="1.0" encoding="utf-8"?>
<p:tagLst xmlns:p="http://schemas.openxmlformats.org/presentationml/2006/main">
  <p:tag name="KSO_WM_BEAUTIFY_FLAG" val="#fgm#"/>
  <p:tag name="KSO_WM_DIAGRAM_GROUP_CODE" val="1"/>
  <p:tag name="KSO_WM_UNIT_INDEX" val="1_1_2"/>
  <p:tag name="KSO_WM_UNIT_SUBTYPE" val="d"/>
  <p:tag name="KSO_WM_UNIT_TYPE" val="l_h_i"/>
</p:tagLst>
</file>

<file path=ppt/tags/tag371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PRESET_TEXT" val="单击添加项标题"/>
  <p:tag name="KSO_WM_UNIT_TEXT_TYPE" val="1"/>
  <p:tag name="KSO_WM_UNIT_TYPE" val="l_h_a"/>
</p:tagLst>
</file>

<file path=ppt/tags/tag372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PRESET_TEXT" val="单击此处输入项正文，文字是您思想的提炼，请尽量言简意赅的阐述观点。"/>
  <p:tag name="KSO_WM_UNIT_TEXT_TYPE" val="1"/>
  <p:tag name="KSO_WM_UNIT_TYPE" val="l_h_f"/>
</p:tagLst>
</file>

<file path=ppt/tags/tag373.xml><?xml version="1.0" encoding="utf-8"?>
<p:tagLst xmlns:p="http://schemas.openxmlformats.org/presentationml/2006/main">
  <p:tag name="KSO_WM_BEAUTIFY_FLAG" val="#fgm#"/>
  <p:tag name="KSO_WM_DIAGRAM_GROUP_CODE" val="1"/>
  <p:tag name="KSO_WM_UNIT_INDEX" val="1_3_1"/>
  <p:tag name="KSO_WM_UNIT_TYPE" val="l_h_i"/>
</p:tagLst>
</file>

<file path=ppt/tags/tag374.xml><?xml version="1.0" encoding="utf-8"?>
<p:tagLst xmlns:p="http://schemas.openxmlformats.org/presentationml/2006/main">
  <p:tag name="KSO_WM_BEAUTIFY_FLAG" val="#fgm#"/>
  <p:tag name="KSO_WM_DIAGRAM_GROUP_CODE" val="1"/>
  <p:tag name="KSO_WM_UNIT_INDEX" val="1_3_2"/>
  <p:tag name="KSO_WM_UNIT_SUBTYPE" val="d"/>
  <p:tag name="KSO_WM_UNIT_TYPE" val="l_h_i"/>
</p:tagLst>
</file>

<file path=ppt/tags/tag375.xml><?xml version="1.0" encoding="utf-8"?>
<p:tagLst xmlns:p="http://schemas.openxmlformats.org/presentationml/2006/main">
  <p:tag name="KSO_WM_BEAUTIFY_FLAG" val="#fgm#"/>
  <p:tag name="KSO_WM_DIAGRAM_GROUP_CODE" val="1"/>
  <p:tag name="KSO_WM_UNIT_INDEX" val="1_3_1"/>
  <p:tag name="KSO_WM_UNIT_PRESET_TEXT" val="单击添加项标题"/>
  <p:tag name="KSO_WM_UNIT_TEXT_TYPE" val="1"/>
  <p:tag name="KSO_WM_UNIT_TYPE" val="l_h_a"/>
</p:tagLst>
</file>

<file path=ppt/tags/tag376.xml><?xml version="1.0" encoding="utf-8"?>
<p:tagLst xmlns:p="http://schemas.openxmlformats.org/presentationml/2006/main">
  <p:tag name="KSO_WM_BEAUTIFY_FLAG" val="#fgm#"/>
  <p:tag name="KSO_WM_DIAGRAM_GROUP_CODE" val="1"/>
  <p:tag name="KSO_WM_UNIT_INDEX" val="1_3_1"/>
  <p:tag name="KSO_WM_UNIT_PRESET_TEXT" val="单击此处输入项正文，文字是您思想的提炼，请尽量言简意赅的阐述观点。"/>
  <p:tag name="KSO_WM_UNIT_TEXT_TYPE" val="1"/>
  <p:tag name="KSO_WM_UNIT_TYPE" val="l_h_f"/>
</p:tagLst>
</file>

<file path=ppt/tags/tag377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TYPE" val="l_h_i"/>
</p:tagLst>
</file>

<file path=ppt/tags/tag378.xml><?xml version="1.0" encoding="utf-8"?>
<p:tagLst xmlns:p="http://schemas.openxmlformats.org/presentationml/2006/main">
  <p:tag name="KSO_WM_BEAUTIFY_FLAG" val="#fgm#"/>
  <p:tag name="KSO_WM_DIAGRAM_GROUP_CODE" val="1"/>
  <p:tag name="KSO_WM_UNIT_INDEX" val="1_2_2"/>
  <p:tag name="KSO_WM_UNIT_SUBTYPE" val="d"/>
  <p:tag name="KSO_WM_UNIT_TYPE" val="l_h_i"/>
</p:tagLst>
</file>

<file path=ppt/tags/tag379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PRESET_TEXT" val="单击添加项标题"/>
  <p:tag name="KSO_WM_UNIT_TEXT_TYPE" val="1"/>
  <p:tag name="KSO_WM_UNIT_TYPE" val="l_h_a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0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PRESET_TEXT" val="单击此处输入项正文，文字是您思想的提炼，请尽量言简意赅的阐述观点。"/>
  <p:tag name="KSO_WM_UNIT_TEXT_TYPE" val="1"/>
  <p:tag name="KSO_WM_UNIT_TYPE" val="l_h_f"/>
</p:tagLst>
</file>

<file path=ppt/tags/tag381.xml><?xml version="1.0" encoding="utf-8"?>
<p:tagLst xmlns:p="http://schemas.openxmlformats.org/presentationml/2006/main">
  <p:tag name="KSO_WM_BEAUTIFY_FLAG" val="#fgm#"/>
  <p:tag name="KSO_WM_DIAGRAM_GROUP_CODE" val="1"/>
  <p:tag name="KSO_WM_UNIT_INDEX" val="1_4_1"/>
  <p:tag name="KSO_WM_UNIT_TYPE" val="l_h_i"/>
</p:tagLst>
</file>

<file path=ppt/tags/tag382.xml><?xml version="1.0" encoding="utf-8"?>
<p:tagLst xmlns:p="http://schemas.openxmlformats.org/presentationml/2006/main">
  <p:tag name="KSO_WM_BEAUTIFY_FLAG" val="#fgm#"/>
  <p:tag name="KSO_WM_DIAGRAM_GROUP_CODE" val="1"/>
  <p:tag name="KSO_WM_UNIT_INDEX" val="1_4_2"/>
  <p:tag name="KSO_WM_UNIT_SUBTYPE" val="d"/>
  <p:tag name="KSO_WM_UNIT_TYPE" val="l_h_i"/>
</p:tagLst>
</file>

<file path=ppt/tags/tag383.xml><?xml version="1.0" encoding="utf-8"?>
<p:tagLst xmlns:p="http://schemas.openxmlformats.org/presentationml/2006/main">
  <p:tag name="KSO_WM_BEAUTIFY_FLAG" val="#fgm#"/>
  <p:tag name="KSO_WM_DIAGRAM_GROUP_CODE" val="1"/>
  <p:tag name="KSO_WM_UNIT_INDEX" val="1_4_1"/>
  <p:tag name="KSO_WM_UNIT_PRESET_TEXT" val="单击添加项标题"/>
  <p:tag name="KSO_WM_UNIT_TEXT_TYPE" val="1"/>
  <p:tag name="KSO_WM_UNIT_TYPE" val="l_h_a"/>
</p:tagLst>
</file>

<file path=ppt/tags/tag384.xml><?xml version="1.0" encoding="utf-8"?>
<p:tagLst xmlns:p="http://schemas.openxmlformats.org/presentationml/2006/main">
  <p:tag name="KSO_WM_BEAUTIFY_FLAG" val="#fgm#"/>
  <p:tag name="KSO_WM_DIAGRAM_GROUP_CODE" val="1"/>
  <p:tag name="KSO_WM_UNIT_INDEX" val="1_4_1"/>
  <p:tag name="KSO_WM_UNIT_PRESET_TEXT" val="单击此处输入项正文，文字是您思想的提炼，请尽量言简意赅的阐述观点。"/>
  <p:tag name="KSO_WM_UNIT_TEXT_TYPE" val="1"/>
  <p:tag name="KSO_WM_UNIT_TYPE" val="l_h_f"/>
</p:tagLst>
</file>

<file path=ppt/tags/tag385.xml><?xml version="1.0" encoding="utf-8"?>
<p:tagLst xmlns:p="http://schemas.openxmlformats.org/presentationml/2006/main">
  <p:tag name="KSO_WM_FIGMA_LIMIT" val=""/>
  <p:tag name="KSO_WM_FIGMA_SLIDE_GROUP" val="27"/>
  <p:tag name="KSO_WM_SLIDE_TYPE" val="text"/>
  <p:tag name="KSO_WM_TEMPLATE_SUBCATEGORY" val="29"/>
  <p:tag name="KSO_WM_TEMPLATE_FIGMA_ID" val="7cba8f96648ba84e"/>
</p:tagLst>
</file>

<file path=ppt/tags/tag386.xml><?xml version="1.0" encoding="utf-8"?>
<p:tagLst xmlns:p="http://schemas.openxmlformats.org/presentationml/2006/main">
  <p:tag name="KSO_WM_BEAUTIFY_FLAG" val="#wm#"/>
  <p:tag name="KSO_WM_UNIT_INDEX" val="1"/>
  <p:tag name="KSO_WM_UNIT_TYPE" val="i"/>
</p:tagLst>
</file>

<file path=ppt/tags/tag387.xml><?xml version="1.0" encoding="utf-8"?>
<p:tagLst xmlns:p="http://schemas.openxmlformats.org/presentationml/2006/main">
  <p:tag name="KSO_WM_BEAUTIFY_FLAG" val="#wm#"/>
  <p:tag name="KSO_WM_UNIT_INDEX" val="1"/>
  <p:tag name="KSO_WM_UNIT_TYPE" val="a"/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</p:tagLst>
</file>

<file path=ppt/tags/tag388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SUBTYPE" val="d"/>
  <p:tag name="KSO_WM_UNIT_TYPE" val="l_h_i"/>
</p:tagLst>
</file>

<file path=ppt/tags/tag389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PRESET_TEXT" val="添加项标题"/>
  <p:tag name="KSO_WM_UNIT_TEXT_TYPE" val="1"/>
  <p:tag name="KSO_WM_UNIT_TYPE" val="l_h_a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0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PRESET_TEXT" val="单击此处输入项正文，文字是您思想的提炼，请尽量言简意赅的阐述观点。"/>
  <p:tag name="KSO_WM_UNIT_TEXT_TYPE" val="1"/>
  <p:tag name="KSO_WM_UNIT_TYPE" val="l_h_f"/>
</p:tagLst>
</file>

<file path=ppt/tags/tag391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SUBTYPE" val="d"/>
  <p:tag name="KSO_WM_UNIT_TYPE" val="l_h_i"/>
</p:tagLst>
</file>

<file path=ppt/tags/tag392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PRESET_TEXT" val="添加项标题"/>
  <p:tag name="KSO_WM_UNIT_TEXT_TYPE" val="1"/>
  <p:tag name="KSO_WM_UNIT_TYPE" val="l_h_a"/>
</p:tagLst>
</file>

<file path=ppt/tags/tag393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PRESET_TEXT" val="单击此处输入项正文，文字是您思想的提炼，请尽量言简意赅的阐述观点。"/>
  <p:tag name="KSO_WM_UNIT_TEXT_TYPE" val="1"/>
  <p:tag name="KSO_WM_UNIT_TYPE" val="l_h_f"/>
</p:tagLst>
</file>

<file path=ppt/tags/tag394.xml><?xml version="1.0" encoding="utf-8"?>
<p:tagLst xmlns:p="http://schemas.openxmlformats.org/presentationml/2006/main">
  <p:tag name="KSO_WM_BEAUTIFY_FLAG" val="#fgm#"/>
  <p:tag name="KSO_WM_DIAGRAM_GROUP_CODE" val="1"/>
  <p:tag name="KSO_WM_UNIT_INDEX" val="1_3_1"/>
  <p:tag name="KSO_WM_UNIT_SUBTYPE" val="d"/>
  <p:tag name="KSO_WM_UNIT_TYPE" val="l_h_i"/>
</p:tagLst>
</file>

<file path=ppt/tags/tag395.xml><?xml version="1.0" encoding="utf-8"?>
<p:tagLst xmlns:p="http://schemas.openxmlformats.org/presentationml/2006/main">
  <p:tag name="KSO_WM_BEAUTIFY_FLAG" val="#fgm#"/>
  <p:tag name="KSO_WM_DIAGRAM_GROUP_CODE" val="1"/>
  <p:tag name="KSO_WM_UNIT_INDEX" val="1_3_1"/>
  <p:tag name="KSO_WM_UNIT_PRESET_TEXT" val="添加项标题"/>
  <p:tag name="KSO_WM_UNIT_TEXT_TYPE" val="1"/>
  <p:tag name="KSO_WM_UNIT_TYPE" val="l_h_a"/>
</p:tagLst>
</file>

<file path=ppt/tags/tag396.xml><?xml version="1.0" encoding="utf-8"?>
<p:tagLst xmlns:p="http://schemas.openxmlformats.org/presentationml/2006/main">
  <p:tag name="KSO_WM_BEAUTIFY_FLAG" val="#fgm#"/>
  <p:tag name="KSO_WM_DIAGRAM_GROUP_CODE" val="1"/>
  <p:tag name="KSO_WM_UNIT_INDEX" val="1_3_1"/>
  <p:tag name="KSO_WM_UNIT_PRESET_TEXT" val="单击此处输入项正文，文字是您思想的提炼，请尽量言简意赅的阐述观点。"/>
  <p:tag name="KSO_WM_UNIT_TEXT_TYPE" val="1"/>
  <p:tag name="KSO_WM_UNIT_TYPE" val="l_h_f"/>
</p:tagLst>
</file>

<file path=ppt/tags/tag397.xml><?xml version="1.0" encoding="utf-8"?>
<p:tagLst xmlns:p="http://schemas.openxmlformats.org/presentationml/2006/main">
  <p:tag name="KSO_WM_BEAUTIFY_FLAG" val="#wm#"/>
  <p:tag name="KSO_WM_UNIT_INDEX" val="2"/>
  <p:tag name="KSO_WM_UNIT_TYPE" val="i"/>
</p:tagLst>
</file>

<file path=ppt/tags/tag398.xml><?xml version="1.0" encoding="utf-8"?>
<p:tagLst xmlns:p="http://schemas.openxmlformats.org/presentationml/2006/main">
  <p:tag name="KSO_WM_FIGMA_LIMIT" val=""/>
  <p:tag name="KSO_WM_FIGMA_SLIDE_GROUP" val="35"/>
  <p:tag name="KSO_WM_SLIDE_TYPE" val="text"/>
  <p:tag name="KSO_WM_TEMPLATE_SUBCATEGORY" val="29"/>
  <p:tag name="KSO_WM_TEMPLATE_FIGMA_ID" val="7cba8f96648ba84e"/>
</p:tagLst>
</file>

<file path=ppt/tags/tag399.xml><?xml version="1.0" encoding="utf-8"?>
<p:tagLst xmlns:p="http://schemas.openxmlformats.org/presentationml/2006/main">
  <p:tag name="KSO_WM_BEAUTIFY_FLAG" val="#wm#"/>
  <p:tag name="KSO_WM_UNIT_INDEX" val="1"/>
  <p:tag name="KSO_WM_UNIT_TYPE" val="b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00.xml><?xml version="1.0" encoding="utf-8"?>
<p:tagLst xmlns:p="http://schemas.openxmlformats.org/presentationml/2006/main">
  <p:tag name="KSO_WM_BEAUTIFY_FLAG" val="#wm#"/>
  <p:tag name="KSO_WM_UNIT_INDEX" val="1"/>
  <p:tag name="KSO_WM_UNIT_TYPE" val="a"/>
</p:tagLst>
</file>

<file path=ppt/tags/tag401.xml><?xml version="1.0" encoding="utf-8"?>
<p:tagLst xmlns:p="http://schemas.openxmlformats.org/presentationml/2006/main">
  <p:tag name="KSO_WM_FIGMA_LIMIT" val=""/>
  <p:tag name="KSO_WM_FIGMA_SLIDE_GROUP" val="1"/>
  <p:tag name="KSO_WM_SLIDE_TYPE" val="endPage"/>
  <p:tag name="KSO_WM_TEMPLATE_SUBCATEGORY" val="29"/>
  <p:tag name="KSO_WM_TEMPLATE_FIGMA_ID" val="7cba8f96648ba84e"/>
</p:tagLst>
</file>

<file path=ppt/tags/tag402.xml><?xml version="1.0" encoding="utf-8"?>
<p:tagLst xmlns:p="http://schemas.openxmlformats.org/presentationml/2006/main">
  <p:tag name="KSO_WM_PRESENTATION_SOURCE" val="WPPAIGeneratePPT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BEAUTIFY_FLAG" val="#wm#"/>
  <p:tag name="KSO_WM_UNIT_INDEX" val="1"/>
  <p:tag name="KSO_WM_UNIT_TYPE" val="i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7.xml><?xml version="1.0" encoding="utf-8"?>
<p:tagLst xmlns:p="http://schemas.openxmlformats.org/presentationml/2006/main">
  <p:tag name="KSO_WM_BEAUTIFY_FLAG" val="#wm#"/>
  <p:tag name="KSO_WM_UNIT_INDEX" val="2"/>
  <p:tag name="KSO_WM_UNIT_TYPE" val="i"/>
</p:tagLst>
</file>

<file path=ppt/tags/tag68.xml><?xml version="1.0" encoding="utf-8"?>
<p:tagLst xmlns:p="http://schemas.openxmlformats.org/presentationml/2006/main">
  <p:tag name="KSO_WM_BEAUTIFY_FLAG" val="#wm#"/>
  <p:tag name="KSO_WM_UNIT_INDEX" val="3"/>
  <p:tag name="KSO_WM_UNIT_TYPE" val="i"/>
</p:tagLst>
</file>

<file path=ppt/tags/tag69.xml><?xml version="1.0" encoding="utf-8"?>
<p:tagLst xmlns:p="http://schemas.openxmlformats.org/presentationml/2006/main">
  <p:tag name="KSO_WM_BEAUTIFY_FLAG" val="#wm#"/>
  <p:tag name="KSO_WM_UNIT_INDEX" val="4"/>
  <p:tag name="KSO_WM_UNIT_TYPE" val="i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BEAUTIFY_FLAG" val="#wm#"/>
  <p:tag name="KSO_WM_UNIT_INDEX" val="5"/>
  <p:tag name="KSO_WM_UNIT_TYPE" val="i"/>
</p:tagLst>
</file>

<file path=ppt/tags/tag71.xml><?xml version="1.0" encoding="utf-8"?>
<p:tagLst xmlns:p="http://schemas.openxmlformats.org/presentationml/2006/main">
  <p:tag name="KSO_WM_BEAUTIFY_FLAG" val="#wm#"/>
  <p:tag name="KSO_WM_UNIT_INDEX" val="6"/>
  <p:tag name="KSO_WM_UNIT_TYPE" val="i"/>
</p:tagLst>
</file>

<file path=ppt/tags/tag72.xml><?xml version="1.0" encoding="utf-8"?>
<p:tagLst xmlns:p="http://schemas.openxmlformats.org/presentationml/2006/main">
  <p:tag name="KSO_WM_BEAUTIFY_FLAG" val="#wm#"/>
  <p:tag name="KSO_WM_UNIT_INDEX" val="7"/>
  <p:tag name="KSO_WM_UNIT_TYPE" val="i"/>
</p:tagLst>
</file>

<file path=ppt/tags/tag73.xml><?xml version="1.0" encoding="utf-8"?>
<p:tagLst xmlns:p="http://schemas.openxmlformats.org/presentationml/2006/main">
  <p:tag name="KSO_WM_BEAUTIFY_FLAG" val="#wm#"/>
  <p:tag name="KSO_WM_UNIT_INDEX" val="1"/>
  <p:tag name="KSO_WM_UNIT_SUBTYPE" val="c"/>
  <p:tag name="KSO_WM_UNIT_TYPE" val="f"/>
</p:tagLst>
</file>

<file path=ppt/tags/tag74.xml><?xml version="1.0" encoding="utf-8"?>
<p:tagLst xmlns:p="http://schemas.openxmlformats.org/presentationml/2006/main">
  <p:tag name="KSO_WM_BEAUTIFY_FLAG" val="#wm#"/>
  <p:tag name="KSO_WM_UNIT_INDEX" val="1"/>
  <p:tag name="KSO_WM_UNIT_TYPE" val="a"/>
</p:tagLst>
</file>

<file path=ppt/tags/tag75.xml><?xml version="1.0" encoding="utf-8"?>
<p:tagLst xmlns:p="http://schemas.openxmlformats.org/presentationml/2006/main">
  <p:tag name="KSO_WM_BEAUTIFY_FLAG" val="#wm#"/>
  <p:tag name="KSO_WM_UNIT_INDEX" val="2"/>
  <p:tag name="KSO_WM_UNIT_SUBTYPE" val="b"/>
  <p:tag name="KSO_WM_UNIT_TYPE" val="f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1.xml><?xml version="1.0" encoding="utf-8"?>
<p:tagLst xmlns:p="http://schemas.openxmlformats.org/presentationml/2006/main">
  <p:tag name="KSO_WM_BEAUTIFY_FLAG" val="#wm#"/>
  <p:tag name="KSO_WM_UNIT_INDEX" val="1"/>
  <p:tag name="KSO_WM_UNIT_TYPE" val="i"/>
</p:tagLst>
</file>

<file path=ppt/tags/tag82.xml><?xml version="1.0" encoding="utf-8"?>
<p:tagLst xmlns:p="http://schemas.openxmlformats.org/presentationml/2006/main">
  <p:tag name="KSO_WM_BEAUTIFY_FLAG" val="#wm#"/>
  <p:tag name="KSO_WM_UNIT_INDEX" val="1"/>
  <p:tag name="KSO_WM_UNIT_TYPE" val="a"/>
</p:tagLst>
</file>

<file path=ppt/tags/tag83.xml><?xml version="1.0" encoding="utf-8"?>
<p:tagLst xmlns:p="http://schemas.openxmlformats.org/presentationml/2006/main">
  <p:tag name="KSO_WM_BEAUTIFY_FLAG" val="#wm#"/>
  <p:tag name="KSO_WM_UNIT_INDEX" val="1"/>
  <p:tag name="KSO_WM_UNIT_TYPE" val="b"/>
</p:tagLst>
</file>

<file path=ppt/tags/tag84.xml><?xml version="1.0" encoding="utf-8"?>
<p:tagLst xmlns:p="http://schemas.openxmlformats.org/presentationml/2006/main">
  <p:tag name="KSO_WM_BEAUTIFY_FLAG" val="#wm#"/>
  <p:tag name="KSO_WM_UNIT_INDEX" val="1"/>
  <p:tag name="KSO_WM_UNIT_TYPE" val="i"/>
</p:tagLst>
</file>

<file path=ppt/tags/tag85.xml><?xml version="1.0" encoding="utf-8"?>
<p:tagLst xmlns:p="http://schemas.openxmlformats.org/presentationml/2006/main">
  <p:tag name="KSO_WM_BEAUTIFY_FLAG" val="#wm#"/>
  <p:tag name="KSO_WM_UNIT_INDEX" val="2"/>
  <p:tag name="KSO_WM_UNIT_TYPE" val="i"/>
</p:tagLst>
</file>

<file path=ppt/tags/tag86.xml><?xml version="1.0" encoding="utf-8"?>
<p:tagLst xmlns:p="http://schemas.openxmlformats.org/presentationml/2006/main">
  <p:tag name="KSO_WM_BEAUTIFY_FLAG" val="#wm#"/>
  <p:tag name="KSO_WM_UNIT_INDEX" val="3"/>
  <p:tag name="KSO_WM_UNIT_TYPE" val="i"/>
</p:tagLst>
</file>

<file path=ppt/tags/tag87.xml><?xml version="1.0" encoding="utf-8"?>
<p:tagLst xmlns:p="http://schemas.openxmlformats.org/presentationml/2006/main">
  <p:tag name="KSO_WM_BEAUTIFY_FLAG" val="#wm#"/>
  <p:tag name="KSO_WM_UNIT_INDEX" val="4"/>
  <p:tag name="KSO_WM_UNIT_TYPE" val="i"/>
</p:tagLst>
</file>

<file path=ppt/tags/tag88.xml><?xml version="1.0" encoding="utf-8"?>
<p:tagLst xmlns:p="http://schemas.openxmlformats.org/presentationml/2006/main">
  <p:tag name="KSO_WM_BEAUTIFY_FLAG" val="#wm#"/>
  <p:tag name="KSO_WM_UNIT_INDEX" val="5"/>
  <p:tag name="KSO_WM_UNIT_TYPE" val="i"/>
</p:tagLst>
</file>

<file path=ppt/tags/tag89.xml><?xml version="1.0" encoding="utf-8"?>
<p:tagLst xmlns:p="http://schemas.openxmlformats.org/presentationml/2006/main">
  <p:tag name="KSO_WM_BEAUTIFY_FLAG" val="#wm#"/>
  <p:tag name="KSO_WM_UNIT_INDEX" val="6"/>
  <p:tag name="KSO_WM_UNIT_TYPE" val="i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BEAUTIFY_FLAG" val="#wm#"/>
  <p:tag name="KSO_WM_UNIT_INDEX" val="7"/>
  <p:tag name="KSO_WM_UNIT_TYPE" val="i"/>
</p:tagLst>
</file>

<file path=ppt/tags/tag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94.xml><?xml version="1.0" encoding="utf-8"?>
<p:tagLst xmlns:p="http://schemas.openxmlformats.org/presentationml/2006/main">
  <p:tag name="KSO_WM_BEAUTIFY_FLAG" val="#wm#"/>
  <p:tag name="KSO_WM_UNIT_INDEX" val="1"/>
  <p:tag name="KSO_WM_UNIT_TYPE" val="e"/>
</p:tagLst>
</file>

<file path=ppt/tags/tag95.xml><?xml version="1.0" encoding="utf-8"?>
<p:tagLst xmlns:p="http://schemas.openxmlformats.org/presentationml/2006/main">
  <p:tag name="KSO_WM_BEAUTIFY_FLAG" val="#wm#"/>
  <p:tag name="KSO_WM_UNIT_INDEX" val="1"/>
  <p:tag name="KSO_WM_UNIT_TYPE" val="a"/>
</p:tagLst>
</file>

<file path=ppt/tags/tag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蓝色毕业答辩简约风主题">
  <a:themeElements>
    <a:clrScheme name="">
      <a:dk1>
        <a:srgbClr val="000000"/>
      </a:dk1>
      <a:lt1>
        <a:srgbClr val="FFFFFF"/>
      </a:lt1>
      <a:dk2>
        <a:srgbClr val="333638"/>
      </a:dk2>
      <a:lt2>
        <a:srgbClr val="F2F3F5"/>
      </a:lt2>
      <a:accent1>
        <a:srgbClr val="0745AA"/>
      </a:accent1>
      <a:accent2>
        <a:srgbClr val="799AD1"/>
      </a:accent2>
      <a:accent3>
        <a:srgbClr val="00368E"/>
      </a:accent3>
      <a:accent4>
        <a:srgbClr val="478DFF"/>
      </a:accent4>
      <a:accent5>
        <a:srgbClr val="F3F8FF"/>
      </a:accent5>
      <a:accent6>
        <a:srgbClr val="718DE3"/>
      </a:accent6>
      <a:hlink>
        <a:srgbClr val="DDEBFF"/>
      </a:hlink>
      <a:folHlink>
        <a:srgbClr val="75ADFB"/>
      </a:folHlink>
    </a:clrScheme>
    <a:fontScheme name="">
      <a:majorFont>
        <a:latin typeface="Microsoft YaHei UI"/>
        <a:ea typeface="Microsoft YaHei UI"/>
        <a:cs typeface=""/>
      </a:majorFont>
      <a:minorFont>
        <a:latin typeface="Microsoft YaHei UI"/>
        <a:ea typeface="Microsoft YaHei UI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2063</Words>
  <Application>WPS 演示</Application>
  <PresentationFormat>宽屏</PresentationFormat>
  <Paragraphs>270</Paragraphs>
  <Slides>22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22</vt:i4>
      </vt:variant>
    </vt:vector>
  </HeadingPairs>
  <TitlesOfParts>
    <vt:vector size="32" baseType="lpstr">
      <vt:lpstr>Arial</vt:lpstr>
      <vt:lpstr>宋体</vt:lpstr>
      <vt:lpstr>Wingdings</vt:lpstr>
      <vt:lpstr>Wingdings</vt:lpstr>
      <vt:lpstr>微软雅黑</vt:lpstr>
      <vt:lpstr>Arial Unicode MS</vt:lpstr>
      <vt:lpstr>Calibri</vt:lpstr>
      <vt:lpstr>Microsoft YaHei UI</vt:lpstr>
      <vt:lpstr>WPS</vt:lpstr>
      <vt:lpstr>蓝色毕业答辩简约风主题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你。。。</cp:lastModifiedBy>
  <cp:revision>163</cp:revision>
  <dcterms:created xsi:type="dcterms:W3CDTF">2019-06-19T02:08:00Z</dcterms:created>
  <dcterms:modified xsi:type="dcterms:W3CDTF">2025-05-12T08:22:25Z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2052-12.1.0.20784</vt:lpwstr>
  </property>
  <property fmtid="{D5CDD505-2E9C-101B-9397-08002B2CF9AE}" pid="3" name="ICV">
    <vt:lpwstr>4BC942CA09AD4D8FAB33D147A06F4C62_11</vt:lpwstr>
  </property>
</Properties>
</file>